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5" r:id="rId16"/>
    <p:sldId id="277" r:id="rId17"/>
    <p:sldId id="278" r:id="rId18"/>
    <p:sldId id="279" r:id="rId19"/>
    <p:sldId id="280" r:id="rId20"/>
    <p:sldId id="256" r:id="rId21"/>
    <p:sldId id="269" r:id="rId22"/>
    <p:sldId id="270" r:id="rId23"/>
    <p:sldId id="271" r:id="rId24"/>
    <p:sldId id="272" r:id="rId25"/>
    <p:sldId id="273" r:id="rId26"/>
    <p:sldId id="281" r:id="rId27"/>
    <p:sldId id="282" r:id="rId28"/>
    <p:sldId id="283" r:id="rId29"/>
    <p:sldId id="284" r:id="rId30"/>
    <p:sldId id="286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F07E-EB8F-4FBF-94DC-0B6F4259AD36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7242-BCE4-4334-B3C1-89D5E617B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F07E-EB8F-4FBF-94DC-0B6F4259AD36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7242-BCE4-4334-B3C1-89D5E617B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F07E-EB8F-4FBF-94DC-0B6F4259AD36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7242-BCE4-4334-B3C1-89D5E617B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F07E-EB8F-4FBF-94DC-0B6F4259AD36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7242-BCE4-4334-B3C1-89D5E617B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F07E-EB8F-4FBF-94DC-0B6F4259AD36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7242-BCE4-4334-B3C1-89D5E617B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F07E-EB8F-4FBF-94DC-0B6F4259AD36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7242-BCE4-4334-B3C1-89D5E617B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F07E-EB8F-4FBF-94DC-0B6F4259AD36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7242-BCE4-4334-B3C1-89D5E617B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F07E-EB8F-4FBF-94DC-0B6F4259AD36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7242-BCE4-4334-B3C1-89D5E617B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F07E-EB8F-4FBF-94DC-0B6F4259AD36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7242-BCE4-4334-B3C1-89D5E617B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F07E-EB8F-4FBF-94DC-0B6F4259AD36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7242-BCE4-4334-B3C1-89D5E617B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F07E-EB8F-4FBF-94DC-0B6F4259AD36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7242-BCE4-4334-B3C1-89D5E617B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F07E-EB8F-4FBF-94DC-0B6F4259AD36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7242-BCE4-4334-B3C1-89D5E617B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7776864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дошкольное бюджетное учреждение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«Великосельский детский сад №14»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772816"/>
            <a:ext cx="6192688" cy="177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Викторина для детей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подготовительной к школе группы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(7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"Зимушка-Зима"</a:t>
            </a:r>
            <a:endParaRPr lang="ru-RU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7358" y="4869160"/>
            <a:ext cx="3656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читель-логопед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Маранова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 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6165304"/>
            <a:ext cx="184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Февраль 2024 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623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-dog.ru/wallpapers/5/7/358805430003253/belka-zima-sneg.jpg"/>
          <p:cNvPicPr>
            <a:picLocks noChangeAspect="1" noChangeArrowheads="1"/>
          </p:cNvPicPr>
          <p:nvPr/>
        </p:nvPicPr>
        <p:blipFill>
          <a:blip r:embed="rId2" cstate="print"/>
          <a:srcRect l="37040" b="2701"/>
          <a:stretch>
            <a:fillRect/>
          </a:stretch>
        </p:blipFill>
        <p:spPr bwMode="auto">
          <a:xfrm>
            <a:off x="357158" y="285728"/>
            <a:ext cx="4071966" cy="3539752"/>
          </a:xfrm>
          <a:prstGeom prst="rect">
            <a:avLst/>
          </a:prstGeom>
          <a:noFill/>
        </p:spPr>
      </p:pic>
      <p:pic>
        <p:nvPicPr>
          <p:cNvPr id="22536" name="Picture 8" descr="https://i.pinimg.com/originals/40/de/ef/40deef2b9bfecca0194e9e8903624df3.jpg"/>
          <p:cNvPicPr>
            <a:picLocks noChangeAspect="1" noChangeArrowheads="1"/>
          </p:cNvPicPr>
          <p:nvPr/>
        </p:nvPicPr>
        <p:blipFill>
          <a:blip r:embed="rId3" cstate="print"/>
          <a:srcRect l="3775" t="8297"/>
          <a:stretch>
            <a:fillRect/>
          </a:stretch>
        </p:blipFill>
        <p:spPr bwMode="auto">
          <a:xfrm>
            <a:off x="4929190" y="2643182"/>
            <a:ext cx="3641711" cy="37203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tatic.mk.ru/upload/entities/2019/10/28/17/articles/facebookPicture/e0/1d/d2/5a/5defba222e55be44ac3716115a9a81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304631" cy="286975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7476" t="10491" r="4641" b="22596"/>
          <a:stretch/>
        </p:blipFill>
        <p:spPr>
          <a:xfrm>
            <a:off x="4716016" y="3140968"/>
            <a:ext cx="4284984" cy="32625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t="3583" r="28937"/>
          <a:stretch/>
        </p:blipFill>
        <p:spPr>
          <a:xfrm>
            <a:off x="467544" y="4005064"/>
            <a:ext cx="3887434" cy="2225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3.bp.blogspot.com/-k8a3pQlMrEQ/WI3N-iFHf6I/AAAAAAAAALg/f9kMXZFvTbcGBIPRTDFbbu84j6JRWY4AQCLcB/s1600/55.jpg"/>
          <p:cNvPicPr>
            <a:picLocks noChangeAspect="1" noChangeArrowheads="1"/>
          </p:cNvPicPr>
          <p:nvPr/>
        </p:nvPicPr>
        <p:blipFill>
          <a:blip r:embed="rId2" cstate="print"/>
          <a:srcRect l="887" r="1595" b="2801"/>
          <a:stretch>
            <a:fillRect/>
          </a:stretch>
        </p:blipFill>
        <p:spPr bwMode="auto">
          <a:xfrm>
            <a:off x="714348" y="642918"/>
            <a:ext cx="7858180" cy="52864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zayko.kiev.ua/wp-content/uploads/Z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5715040" cy="57150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32656"/>
            <a:ext cx="4344828" cy="620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492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8900" y="215900"/>
            <a:ext cx="64262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31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32656"/>
            <a:ext cx="4845074" cy="61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782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00990"/>
            <a:ext cx="8382000" cy="625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47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404664"/>
            <a:ext cx="4666658" cy="618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89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8316415" cy="623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183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mycdn.me/i?r=AzEPZsRbOZEKgBhR0XGMT1Rk3DWPJi5LEu_2HEAhXuDQH6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7610496" cy="51631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\Desktop\Старшая\Даша Ш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"/>
            <a:ext cx="9144000" cy="65836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\Desktop\Старшая\Нарина С..JPG"/>
          <p:cNvPicPr>
            <a:picLocks noChangeAspect="1" noChangeArrowheads="1"/>
          </p:cNvPicPr>
          <p:nvPr/>
        </p:nvPicPr>
        <p:blipFill>
          <a:blip r:embed="rId2" cstate="print"/>
          <a:srcRect b="8085"/>
          <a:stretch>
            <a:fillRect/>
          </a:stretch>
        </p:blipFill>
        <p:spPr bwMode="auto">
          <a:xfrm>
            <a:off x="0" y="214290"/>
            <a:ext cx="9144000" cy="6266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ома\Desktop\Подготовительная\Илья А..JPG"/>
          <p:cNvPicPr>
            <a:picLocks noChangeAspect="1" noChangeArrowheads="1"/>
          </p:cNvPicPr>
          <p:nvPr/>
        </p:nvPicPr>
        <p:blipFill>
          <a:blip r:embed="rId2" cstate="print"/>
          <a:srcRect t="4497"/>
          <a:stretch>
            <a:fillRect/>
          </a:stretch>
        </p:blipFill>
        <p:spPr bwMode="auto">
          <a:xfrm>
            <a:off x="0" y="214290"/>
            <a:ext cx="9144000" cy="62973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ома\Desktop\Подготовительная\Полина Ш..JPG"/>
          <p:cNvPicPr>
            <a:picLocks noChangeAspect="1" noChangeArrowheads="1"/>
          </p:cNvPicPr>
          <p:nvPr/>
        </p:nvPicPr>
        <p:blipFill>
          <a:blip r:embed="rId2" cstate="print"/>
          <a:srcRect t="3840"/>
          <a:stretch>
            <a:fillRect/>
          </a:stretch>
        </p:blipFill>
        <p:spPr bwMode="auto">
          <a:xfrm>
            <a:off x="0" y="214290"/>
            <a:ext cx="9144000" cy="63992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ома\Desktop\Подготовительная\Валерия М..JPG"/>
          <p:cNvPicPr>
            <a:picLocks noChangeAspect="1" noChangeArrowheads="1"/>
          </p:cNvPicPr>
          <p:nvPr/>
        </p:nvPicPr>
        <p:blipFill>
          <a:blip r:embed="rId2" cstate="print"/>
          <a:srcRect l="4688" t="15645"/>
          <a:stretch>
            <a:fillRect/>
          </a:stretch>
        </p:blipFill>
        <p:spPr bwMode="auto">
          <a:xfrm>
            <a:off x="214282" y="1071546"/>
            <a:ext cx="8715372" cy="52622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Рома\Desktop\Подготовительная\Михаил И..JPG"/>
          <p:cNvPicPr>
            <a:picLocks noChangeAspect="1" noChangeArrowheads="1"/>
          </p:cNvPicPr>
          <p:nvPr/>
        </p:nvPicPr>
        <p:blipFill>
          <a:blip r:embed="rId2" cstate="print"/>
          <a:srcRect t="6530" r="2343"/>
          <a:stretch>
            <a:fillRect/>
          </a:stretch>
        </p:blipFill>
        <p:spPr bwMode="auto">
          <a:xfrm>
            <a:off x="214282" y="357166"/>
            <a:ext cx="8929718" cy="61442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14-gav.edu.yar.ru/vistavka_risunkov_poslovits_52/ryabinka/milana_m__8_w800_h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8680"/>
            <a:ext cx="39147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98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14-gav.edu.yar.ru/vistavka_risunkov_poslovits_52/ryabinka/rostislav_sh___19_w800_h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14" r="1721" b="6996"/>
          <a:stretch/>
        </p:blipFill>
        <p:spPr bwMode="auto">
          <a:xfrm>
            <a:off x="755576" y="980728"/>
            <a:ext cx="748883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056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14-gav.edu.yar.ru/vistavka_risunkov_poslovits_52/ryabinka/matvey_d__2_w800_h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5" t="5260" r="776" b="9281"/>
          <a:stretch/>
        </p:blipFill>
        <p:spPr bwMode="auto">
          <a:xfrm>
            <a:off x="683568" y="1268760"/>
            <a:ext cx="734481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982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14-gav.edu.yar.ru/vistavka_risunkov_poslovits_52/ryabinka/elizaveta_t___7_w800_h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0" t="3779" r="4584" b="5501"/>
          <a:stretch/>
        </p:blipFill>
        <p:spPr bwMode="auto">
          <a:xfrm>
            <a:off x="2627784" y="620688"/>
            <a:ext cx="3960440" cy="570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366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edia.sketchfab.com/avatars/8ad2dcc449e94be28fb1de1fcf54c64c/df00c04a074e4bacad7a6b5f114c3693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214422"/>
            <a:ext cx="4214842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546" y="2695067"/>
            <a:ext cx="0" cy="553085"/>
          </a:xfrm>
          <a:custGeom>
            <a:avLst/>
            <a:gdLst/>
            <a:ahLst/>
            <a:cxnLst/>
            <a:rect l="l" t="t" r="r" b="b"/>
            <a:pathLst>
              <a:path h="553085">
                <a:moveTo>
                  <a:pt x="0" y="0"/>
                </a:moveTo>
                <a:lnTo>
                  <a:pt x="0" y="55295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4585" y="2695067"/>
            <a:ext cx="0" cy="553085"/>
          </a:xfrm>
          <a:custGeom>
            <a:avLst/>
            <a:gdLst/>
            <a:ahLst/>
            <a:cxnLst/>
            <a:rect l="l" t="t" r="r" b="b"/>
            <a:pathLst>
              <a:path h="553085">
                <a:moveTo>
                  <a:pt x="0" y="0"/>
                </a:moveTo>
                <a:lnTo>
                  <a:pt x="0" y="55295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4517" y="2695067"/>
            <a:ext cx="0" cy="553085"/>
          </a:xfrm>
          <a:custGeom>
            <a:avLst/>
            <a:gdLst/>
            <a:ahLst/>
            <a:cxnLst/>
            <a:rect l="l" t="t" r="r" b="b"/>
            <a:pathLst>
              <a:path h="553085">
                <a:moveTo>
                  <a:pt x="0" y="0"/>
                </a:moveTo>
                <a:lnTo>
                  <a:pt x="0" y="55295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8167" y="6124054"/>
            <a:ext cx="12700" cy="734060"/>
          </a:xfrm>
          <a:custGeom>
            <a:avLst/>
            <a:gdLst/>
            <a:ahLst/>
            <a:cxnLst/>
            <a:rect l="l" t="t" r="r" b="b"/>
            <a:pathLst>
              <a:path w="12700" h="734059">
                <a:moveTo>
                  <a:pt x="12700" y="0"/>
                </a:moveTo>
                <a:lnTo>
                  <a:pt x="0" y="0"/>
                </a:lnTo>
                <a:lnTo>
                  <a:pt x="0" y="733942"/>
                </a:lnTo>
                <a:lnTo>
                  <a:pt x="12700" y="733942"/>
                </a:lnTo>
                <a:lnTo>
                  <a:pt x="12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4526" y="533908"/>
            <a:ext cx="0" cy="553085"/>
          </a:xfrm>
          <a:custGeom>
            <a:avLst/>
            <a:gdLst/>
            <a:ahLst/>
            <a:cxnLst/>
            <a:rect l="l" t="t" r="r" b="b"/>
            <a:pathLst>
              <a:path h="553085">
                <a:moveTo>
                  <a:pt x="0" y="0"/>
                </a:moveTo>
                <a:lnTo>
                  <a:pt x="0" y="55295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84526" y="2695067"/>
            <a:ext cx="0" cy="1093470"/>
          </a:xfrm>
          <a:custGeom>
            <a:avLst/>
            <a:gdLst/>
            <a:ahLst/>
            <a:cxnLst/>
            <a:rect l="l" t="t" r="r" b="b"/>
            <a:pathLst>
              <a:path h="1093470">
                <a:moveTo>
                  <a:pt x="0" y="0"/>
                </a:moveTo>
                <a:lnTo>
                  <a:pt x="0" y="109321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8176" y="6124054"/>
            <a:ext cx="12700" cy="734060"/>
          </a:xfrm>
          <a:custGeom>
            <a:avLst/>
            <a:gdLst/>
            <a:ahLst/>
            <a:cxnLst/>
            <a:rect l="l" t="t" r="r" b="b"/>
            <a:pathLst>
              <a:path w="12700" h="734059">
                <a:moveTo>
                  <a:pt x="12700" y="0"/>
                </a:moveTo>
                <a:lnTo>
                  <a:pt x="0" y="0"/>
                </a:lnTo>
                <a:lnTo>
                  <a:pt x="0" y="733942"/>
                </a:lnTo>
                <a:lnTo>
                  <a:pt x="12700" y="733942"/>
                </a:lnTo>
                <a:lnTo>
                  <a:pt x="12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64408" y="533908"/>
            <a:ext cx="0" cy="553085"/>
          </a:xfrm>
          <a:custGeom>
            <a:avLst/>
            <a:gdLst/>
            <a:ahLst/>
            <a:cxnLst/>
            <a:rect l="l" t="t" r="r" b="b"/>
            <a:pathLst>
              <a:path h="553085">
                <a:moveTo>
                  <a:pt x="0" y="0"/>
                </a:moveTo>
                <a:lnTo>
                  <a:pt x="0" y="55295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64408" y="2695067"/>
            <a:ext cx="0" cy="1093470"/>
          </a:xfrm>
          <a:custGeom>
            <a:avLst/>
            <a:gdLst/>
            <a:ahLst/>
            <a:cxnLst/>
            <a:rect l="l" t="t" r="r" b="b"/>
            <a:pathLst>
              <a:path h="1093470">
                <a:moveTo>
                  <a:pt x="0" y="0"/>
                </a:moveTo>
                <a:lnTo>
                  <a:pt x="0" y="109321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58058" y="6124054"/>
            <a:ext cx="12700" cy="734060"/>
          </a:xfrm>
          <a:custGeom>
            <a:avLst/>
            <a:gdLst/>
            <a:ahLst/>
            <a:cxnLst/>
            <a:rect l="l" t="t" r="r" b="b"/>
            <a:pathLst>
              <a:path w="12700" h="734059">
                <a:moveTo>
                  <a:pt x="12700" y="0"/>
                </a:moveTo>
                <a:lnTo>
                  <a:pt x="0" y="0"/>
                </a:lnTo>
                <a:lnTo>
                  <a:pt x="0" y="733942"/>
                </a:lnTo>
                <a:lnTo>
                  <a:pt x="12700" y="733942"/>
                </a:lnTo>
                <a:lnTo>
                  <a:pt x="12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38067" y="0"/>
            <a:ext cx="12700" cy="1087120"/>
          </a:xfrm>
          <a:custGeom>
            <a:avLst/>
            <a:gdLst/>
            <a:ahLst/>
            <a:cxnLst/>
            <a:rect l="l" t="t" r="r" b="b"/>
            <a:pathLst>
              <a:path w="12700" h="1087120">
                <a:moveTo>
                  <a:pt x="0" y="1086865"/>
                </a:moveTo>
                <a:lnTo>
                  <a:pt x="12700" y="1086865"/>
                </a:lnTo>
                <a:lnTo>
                  <a:pt x="12700" y="0"/>
                </a:lnTo>
                <a:lnTo>
                  <a:pt x="0" y="0"/>
                </a:lnTo>
                <a:lnTo>
                  <a:pt x="0" y="10868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44417" y="1614550"/>
            <a:ext cx="0" cy="553085"/>
          </a:xfrm>
          <a:custGeom>
            <a:avLst/>
            <a:gdLst/>
            <a:ahLst/>
            <a:cxnLst/>
            <a:rect l="l" t="t" r="r" b="b"/>
            <a:pathLst>
              <a:path h="553085">
                <a:moveTo>
                  <a:pt x="0" y="0"/>
                </a:moveTo>
                <a:lnTo>
                  <a:pt x="0" y="55295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44417" y="2695067"/>
            <a:ext cx="0" cy="1093470"/>
          </a:xfrm>
          <a:custGeom>
            <a:avLst/>
            <a:gdLst/>
            <a:ahLst/>
            <a:cxnLst/>
            <a:rect l="l" t="t" r="r" b="b"/>
            <a:pathLst>
              <a:path h="1093470">
                <a:moveTo>
                  <a:pt x="0" y="0"/>
                </a:moveTo>
                <a:lnTo>
                  <a:pt x="0" y="109321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38067" y="6124054"/>
            <a:ext cx="12700" cy="734060"/>
          </a:xfrm>
          <a:custGeom>
            <a:avLst/>
            <a:gdLst/>
            <a:ahLst/>
            <a:cxnLst/>
            <a:rect l="l" t="t" r="r" b="b"/>
            <a:pathLst>
              <a:path w="12700" h="734059">
                <a:moveTo>
                  <a:pt x="12700" y="0"/>
                </a:moveTo>
                <a:lnTo>
                  <a:pt x="0" y="0"/>
                </a:lnTo>
                <a:lnTo>
                  <a:pt x="0" y="733942"/>
                </a:lnTo>
                <a:lnTo>
                  <a:pt x="12700" y="733942"/>
                </a:lnTo>
                <a:lnTo>
                  <a:pt x="12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18077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0" y="6857996"/>
                </a:moveTo>
                <a:lnTo>
                  <a:pt x="12700" y="6857996"/>
                </a:lnTo>
                <a:lnTo>
                  <a:pt x="12700" y="0"/>
                </a:lnTo>
                <a:lnTo>
                  <a:pt x="0" y="0"/>
                </a:lnTo>
                <a:lnTo>
                  <a:pt x="0" y="68579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97959" y="0"/>
            <a:ext cx="12700" cy="6858000"/>
          </a:xfrm>
          <a:custGeom>
            <a:avLst/>
            <a:gdLst/>
            <a:ahLst/>
            <a:cxnLst/>
            <a:rect l="l" t="t" r="r" b="b"/>
            <a:pathLst>
              <a:path w="12700" h="6858000">
                <a:moveTo>
                  <a:pt x="0" y="6857996"/>
                </a:moveTo>
                <a:lnTo>
                  <a:pt x="12700" y="6857996"/>
                </a:lnTo>
                <a:lnTo>
                  <a:pt x="12700" y="0"/>
                </a:lnTo>
                <a:lnTo>
                  <a:pt x="0" y="0"/>
                </a:lnTo>
                <a:lnTo>
                  <a:pt x="0" y="68579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77967" y="0"/>
            <a:ext cx="12700" cy="3248025"/>
          </a:xfrm>
          <a:custGeom>
            <a:avLst/>
            <a:gdLst/>
            <a:ahLst/>
            <a:cxnLst/>
            <a:rect l="l" t="t" r="r" b="b"/>
            <a:pathLst>
              <a:path w="12700" h="3248025">
                <a:moveTo>
                  <a:pt x="0" y="3248025"/>
                </a:moveTo>
                <a:lnTo>
                  <a:pt x="12700" y="3248025"/>
                </a:lnTo>
                <a:lnTo>
                  <a:pt x="12700" y="0"/>
                </a:lnTo>
                <a:lnTo>
                  <a:pt x="0" y="0"/>
                </a:lnTo>
                <a:lnTo>
                  <a:pt x="0" y="32480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84317" y="4315840"/>
            <a:ext cx="0" cy="1821180"/>
          </a:xfrm>
          <a:custGeom>
            <a:avLst/>
            <a:gdLst/>
            <a:ahLst/>
            <a:cxnLst/>
            <a:rect l="l" t="t" r="r" b="b"/>
            <a:pathLst>
              <a:path h="1821179">
                <a:moveTo>
                  <a:pt x="0" y="0"/>
                </a:moveTo>
                <a:lnTo>
                  <a:pt x="0" y="182091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57850" y="0"/>
            <a:ext cx="12700" cy="2708275"/>
          </a:xfrm>
          <a:custGeom>
            <a:avLst/>
            <a:gdLst/>
            <a:ahLst/>
            <a:cxnLst/>
            <a:rect l="l" t="t" r="r" b="b"/>
            <a:pathLst>
              <a:path w="12700" h="2708275">
                <a:moveTo>
                  <a:pt x="0" y="2707766"/>
                </a:moveTo>
                <a:lnTo>
                  <a:pt x="12700" y="2707766"/>
                </a:lnTo>
                <a:lnTo>
                  <a:pt x="12700" y="0"/>
                </a:lnTo>
                <a:lnTo>
                  <a:pt x="0" y="0"/>
                </a:lnTo>
                <a:lnTo>
                  <a:pt x="0" y="2707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64200" y="4315840"/>
            <a:ext cx="0" cy="1821180"/>
          </a:xfrm>
          <a:custGeom>
            <a:avLst/>
            <a:gdLst/>
            <a:ahLst/>
            <a:cxnLst/>
            <a:rect l="l" t="t" r="r" b="b"/>
            <a:pathLst>
              <a:path h="1821179">
                <a:moveTo>
                  <a:pt x="0" y="0"/>
                </a:moveTo>
                <a:lnTo>
                  <a:pt x="0" y="182091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37859" y="0"/>
            <a:ext cx="12700" cy="2708275"/>
          </a:xfrm>
          <a:custGeom>
            <a:avLst/>
            <a:gdLst/>
            <a:ahLst/>
            <a:cxnLst/>
            <a:rect l="l" t="t" r="r" b="b"/>
            <a:pathLst>
              <a:path w="12700" h="2708275">
                <a:moveTo>
                  <a:pt x="0" y="2707766"/>
                </a:moveTo>
                <a:lnTo>
                  <a:pt x="12700" y="2707766"/>
                </a:lnTo>
                <a:lnTo>
                  <a:pt x="12700" y="0"/>
                </a:lnTo>
                <a:lnTo>
                  <a:pt x="0" y="0"/>
                </a:lnTo>
                <a:lnTo>
                  <a:pt x="0" y="2707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44209" y="4315840"/>
            <a:ext cx="0" cy="1821180"/>
          </a:xfrm>
          <a:custGeom>
            <a:avLst/>
            <a:gdLst/>
            <a:ahLst/>
            <a:cxnLst/>
            <a:rect l="l" t="t" r="r" b="b"/>
            <a:pathLst>
              <a:path h="1821179">
                <a:moveTo>
                  <a:pt x="0" y="0"/>
                </a:moveTo>
                <a:lnTo>
                  <a:pt x="0" y="182091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24218" y="1074166"/>
            <a:ext cx="0" cy="1093470"/>
          </a:xfrm>
          <a:custGeom>
            <a:avLst/>
            <a:gdLst/>
            <a:ahLst/>
            <a:cxnLst/>
            <a:rect l="l" t="t" r="r" b="b"/>
            <a:pathLst>
              <a:path h="1093470">
                <a:moveTo>
                  <a:pt x="0" y="0"/>
                </a:moveTo>
                <a:lnTo>
                  <a:pt x="0" y="109334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24218" y="4315840"/>
            <a:ext cx="0" cy="553085"/>
          </a:xfrm>
          <a:custGeom>
            <a:avLst/>
            <a:gdLst/>
            <a:ahLst/>
            <a:cxnLst/>
            <a:rect l="l" t="t" r="r" b="b"/>
            <a:pathLst>
              <a:path h="553085">
                <a:moveTo>
                  <a:pt x="0" y="0"/>
                </a:moveTo>
                <a:lnTo>
                  <a:pt x="0" y="55308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24218" y="5396484"/>
            <a:ext cx="0" cy="740410"/>
          </a:xfrm>
          <a:custGeom>
            <a:avLst/>
            <a:gdLst/>
            <a:ahLst/>
            <a:cxnLst/>
            <a:rect l="l" t="t" r="r" b="b"/>
            <a:pathLst>
              <a:path h="740410">
                <a:moveTo>
                  <a:pt x="0" y="0"/>
                </a:moveTo>
                <a:lnTo>
                  <a:pt x="0" y="74027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04100" y="1074166"/>
            <a:ext cx="0" cy="553085"/>
          </a:xfrm>
          <a:custGeom>
            <a:avLst/>
            <a:gdLst/>
            <a:ahLst/>
            <a:cxnLst/>
            <a:rect l="l" t="t" r="r" b="b"/>
            <a:pathLst>
              <a:path h="553085">
                <a:moveTo>
                  <a:pt x="0" y="0"/>
                </a:moveTo>
                <a:lnTo>
                  <a:pt x="0" y="55308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04100" y="4315840"/>
            <a:ext cx="0" cy="553085"/>
          </a:xfrm>
          <a:custGeom>
            <a:avLst/>
            <a:gdLst/>
            <a:ahLst/>
            <a:cxnLst/>
            <a:rect l="l" t="t" r="r" b="b"/>
            <a:pathLst>
              <a:path h="553085">
                <a:moveTo>
                  <a:pt x="0" y="0"/>
                </a:moveTo>
                <a:lnTo>
                  <a:pt x="0" y="55308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84108" y="1074166"/>
            <a:ext cx="0" cy="553085"/>
          </a:xfrm>
          <a:custGeom>
            <a:avLst/>
            <a:gdLst/>
            <a:ahLst/>
            <a:cxnLst/>
            <a:rect l="l" t="t" r="r" b="b"/>
            <a:pathLst>
              <a:path h="553085">
                <a:moveTo>
                  <a:pt x="0" y="0"/>
                </a:moveTo>
                <a:lnTo>
                  <a:pt x="0" y="55308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63991" y="1074166"/>
            <a:ext cx="0" cy="553085"/>
          </a:xfrm>
          <a:custGeom>
            <a:avLst/>
            <a:gdLst/>
            <a:ahLst/>
            <a:cxnLst/>
            <a:rect l="l" t="t" r="r" b="b"/>
            <a:pathLst>
              <a:path h="553085">
                <a:moveTo>
                  <a:pt x="0" y="0"/>
                </a:moveTo>
                <a:lnTo>
                  <a:pt x="0" y="55308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78176" y="540258"/>
            <a:ext cx="4072890" cy="0"/>
          </a:xfrm>
          <a:custGeom>
            <a:avLst/>
            <a:gdLst/>
            <a:ahLst/>
            <a:cxnLst/>
            <a:rect l="l" t="t" r="r" b="b"/>
            <a:pathLst>
              <a:path w="4072890">
                <a:moveTo>
                  <a:pt x="0" y="0"/>
                </a:moveTo>
                <a:lnTo>
                  <a:pt x="407238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78176" y="1074166"/>
            <a:ext cx="6965950" cy="12700"/>
          </a:xfrm>
          <a:custGeom>
            <a:avLst/>
            <a:gdLst/>
            <a:ahLst/>
            <a:cxnLst/>
            <a:rect l="l" t="t" r="r" b="b"/>
            <a:pathLst>
              <a:path w="6965950" h="12700">
                <a:moveTo>
                  <a:pt x="0" y="12700"/>
                </a:moveTo>
                <a:lnTo>
                  <a:pt x="6965822" y="12700"/>
                </a:lnTo>
                <a:lnTo>
                  <a:pt x="696582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38067" y="1614550"/>
            <a:ext cx="5806440" cy="12700"/>
          </a:xfrm>
          <a:custGeom>
            <a:avLst/>
            <a:gdLst/>
            <a:ahLst/>
            <a:cxnLst/>
            <a:rect l="l" t="t" r="r" b="b"/>
            <a:pathLst>
              <a:path w="5806440" h="12700">
                <a:moveTo>
                  <a:pt x="0" y="12700"/>
                </a:moveTo>
                <a:lnTo>
                  <a:pt x="5805932" y="12700"/>
                </a:lnTo>
                <a:lnTo>
                  <a:pt x="580593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38067" y="2161158"/>
            <a:ext cx="3492500" cy="0"/>
          </a:xfrm>
          <a:custGeom>
            <a:avLst/>
            <a:gdLst/>
            <a:ahLst/>
            <a:cxnLst/>
            <a:rect l="l" t="t" r="r" b="b"/>
            <a:pathLst>
              <a:path w="3492500">
                <a:moveTo>
                  <a:pt x="0" y="0"/>
                </a:moveTo>
                <a:lnTo>
                  <a:pt x="34925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196" y="2701417"/>
            <a:ext cx="5717540" cy="0"/>
          </a:xfrm>
          <a:custGeom>
            <a:avLst/>
            <a:gdLst/>
            <a:ahLst/>
            <a:cxnLst/>
            <a:rect l="l" t="t" r="r" b="b"/>
            <a:pathLst>
              <a:path w="5717540">
                <a:moveTo>
                  <a:pt x="0" y="0"/>
                </a:moveTo>
                <a:lnTo>
                  <a:pt x="57173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3196" y="3241675"/>
            <a:ext cx="4558030" cy="0"/>
          </a:xfrm>
          <a:custGeom>
            <a:avLst/>
            <a:gdLst/>
            <a:ahLst/>
            <a:cxnLst/>
            <a:rect l="l" t="t" r="r" b="b"/>
            <a:pathLst>
              <a:path w="4558030">
                <a:moveTo>
                  <a:pt x="0" y="0"/>
                </a:moveTo>
                <a:lnTo>
                  <a:pt x="455747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78176" y="3781933"/>
            <a:ext cx="2332990" cy="0"/>
          </a:xfrm>
          <a:custGeom>
            <a:avLst/>
            <a:gdLst/>
            <a:ahLst/>
            <a:cxnLst/>
            <a:rect l="l" t="t" r="r" b="b"/>
            <a:pathLst>
              <a:path w="2332990">
                <a:moveTo>
                  <a:pt x="0" y="0"/>
                </a:moveTo>
                <a:lnTo>
                  <a:pt x="233248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18077" y="4322190"/>
            <a:ext cx="3492500" cy="0"/>
          </a:xfrm>
          <a:custGeom>
            <a:avLst/>
            <a:gdLst/>
            <a:ahLst/>
            <a:cxnLst/>
            <a:rect l="l" t="t" r="r" b="b"/>
            <a:pathLst>
              <a:path w="3492500">
                <a:moveTo>
                  <a:pt x="0" y="0"/>
                </a:moveTo>
                <a:lnTo>
                  <a:pt x="349237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18077" y="4862576"/>
            <a:ext cx="3492500" cy="0"/>
          </a:xfrm>
          <a:custGeom>
            <a:avLst/>
            <a:gdLst/>
            <a:ahLst/>
            <a:cxnLst/>
            <a:rect l="l" t="t" r="r" b="b"/>
            <a:pathLst>
              <a:path w="3492500">
                <a:moveTo>
                  <a:pt x="0" y="0"/>
                </a:moveTo>
                <a:lnTo>
                  <a:pt x="349237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18077" y="5402834"/>
            <a:ext cx="2912745" cy="0"/>
          </a:xfrm>
          <a:custGeom>
            <a:avLst/>
            <a:gdLst/>
            <a:ahLst/>
            <a:cxnLst/>
            <a:rect l="l" t="t" r="r" b="b"/>
            <a:pathLst>
              <a:path w="2912745">
                <a:moveTo>
                  <a:pt x="0" y="0"/>
                </a:moveTo>
                <a:lnTo>
                  <a:pt x="291249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98167" y="6130404"/>
            <a:ext cx="5232400" cy="0"/>
          </a:xfrm>
          <a:custGeom>
            <a:avLst/>
            <a:gdLst/>
            <a:ahLst/>
            <a:cxnLst/>
            <a:rect l="l" t="t" r="r" b="b"/>
            <a:pathLst>
              <a:path w="5232400">
                <a:moveTo>
                  <a:pt x="0" y="0"/>
                </a:moveTo>
                <a:lnTo>
                  <a:pt x="523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144000" y="1074166"/>
            <a:ext cx="0" cy="553085"/>
          </a:xfrm>
          <a:custGeom>
            <a:avLst/>
            <a:gdLst/>
            <a:ahLst/>
            <a:cxnLst/>
            <a:rect l="l" t="t" r="r" b="b"/>
            <a:pathLst>
              <a:path h="553085">
                <a:moveTo>
                  <a:pt x="0" y="0"/>
                </a:moveTo>
                <a:lnTo>
                  <a:pt x="0" y="55308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38067" y="0"/>
            <a:ext cx="2912745" cy="0"/>
          </a:xfrm>
          <a:custGeom>
            <a:avLst/>
            <a:gdLst/>
            <a:ahLst/>
            <a:cxnLst/>
            <a:rect l="l" t="t" r="r" b="b"/>
            <a:pathLst>
              <a:path w="2912745">
                <a:moveTo>
                  <a:pt x="0" y="0"/>
                </a:moveTo>
                <a:lnTo>
                  <a:pt x="291249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971035" y="56210"/>
            <a:ext cx="1866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З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71035" y="596595"/>
            <a:ext cx="2628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71035" y="1136980"/>
            <a:ext cx="3136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971035" y="1677365"/>
            <a:ext cx="24955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126" y="0"/>
            <a:ext cx="254000" cy="3808095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1.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2.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3.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4.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5.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6.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7.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971035" y="2217496"/>
            <a:ext cx="3606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Ш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971035" y="2757881"/>
            <a:ext cx="2470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К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971035" y="3298393"/>
            <a:ext cx="2457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971035" y="3839082"/>
            <a:ext cx="12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6126" y="4204842"/>
            <a:ext cx="254000" cy="1106170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8.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9.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971035" y="4379467"/>
            <a:ext cx="186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З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71035" y="4919853"/>
            <a:ext cx="262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6126" y="5554167"/>
            <a:ext cx="406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10.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971035" y="5554167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6126" y="6281724"/>
            <a:ext cx="389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solidFill>
                  <a:srgbClr val="252525"/>
                </a:solidFill>
                <a:latin typeface="Times New Roman"/>
                <a:cs typeface="Times New Roman"/>
              </a:rPr>
              <a:t>1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1.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971035" y="6281724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А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e-kurim.ru/forum/attachments/3-gif.930386/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8142430" cy="1512168"/>
          </a:xfrm>
          <a:prstGeom prst="rect">
            <a:avLst/>
          </a:prstGeom>
          <a:noFill/>
        </p:spPr>
      </p:pic>
      <p:pic>
        <p:nvPicPr>
          <p:cNvPr id="3076" name="Picture 4" descr="https://i.pinimg.com/originals/9a/33/af/9a33af6e483420b84d47af0bd233bf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4824536" cy="48245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ihi.ru/pics/2020/02/14/8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714356"/>
            <a:ext cx="5753100" cy="46958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namonitore.ru/uploads/catalog/3dgrafika/rechka_skovannaya_ldom_14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://namonitore.ru/uploads/catalog/3dgrafika/rechka_skovannaya_ldom_14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https://i.artfile.ru/2560x1600_238110_%5bwww.ArtFile.ru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380199" cy="4612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145/00128b5c-35487f63/hello_html_f0a50d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785794"/>
            <a:ext cx="5072063" cy="50720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allpage.ru/imgbig/wallpapers_16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85794"/>
            <a:ext cx="6715140" cy="50363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pics.photographer.ru/nonstop/pics/pictures/347/3474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pics.photographer.ru/nonstop/pics/pictures/347/3474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pics.photographer.ru/nonstop/pics/pictures/347/3474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pics.photographer.ru/nonstop/pics/pictures/347/3474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pics.photographer.ru/nonstop/pics/pictures/347/3474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https://pics.photographer.ru/nonstop/pics/pictures/347/3474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https://pics.photographer.ru/nonstop/pics/pictures/347/3474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6" name="AutoShape 16" descr="https://pics.photographer.ru/nonstop/pics/pictures/347/3474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8" name="AutoShape 18" descr="https://pics.photographer.ru/nonstop/pics/pictures/347/3474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0" name="AutoShape 20" descr="https://pics.photographer.ru/nonstop/pics/pictures/347/3474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3474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428736"/>
            <a:ext cx="6424402" cy="41529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culture.ru/storage/images/de56cbbdd87cc4f6fb9edbef5f434705/f25ac6710019d0ac557b85d3a771b7f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42984"/>
            <a:ext cx="6786550" cy="45168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73</Words>
  <Application>Microsoft Office PowerPoint</Application>
  <PresentationFormat>Экран (4:3)</PresentationFormat>
  <Paragraphs>30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Катерина</cp:lastModifiedBy>
  <cp:revision>22</cp:revision>
  <dcterms:created xsi:type="dcterms:W3CDTF">2021-02-07T12:46:29Z</dcterms:created>
  <dcterms:modified xsi:type="dcterms:W3CDTF">2024-02-11T15:38:15Z</dcterms:modified>
</cp:coreProperties>
</file>