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302" r:id="rId45"/>
    <p:sldId id="299" r:id="rId46"/>
    <p:sldId id="300" r:id="rId47"/>
    <p:sldId id="301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E2128-56EC-4FFA-83BC-8FB6939B87BB}" type="doc">
      <dgm:prSet loTypeId="urn:microsoft.com/office/officeart/2005/8/layout/target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122863C-FE2B-4A2A-B5BE-8209607B7BBF}">
      <dgm:prSet/>
      <dgm:spPr/>
      <dgm:t>
        <a:bodyPr/>
        <a:lstStyle/>
        <a:p>
          <a:pPr rtl="0"/>
          <a:r>
            <a:rPr lang="ru-RU" dirty="0" smtClean="0"/>
            <a:t>словесные</a:t>
          </a:r>
          <a:endParaRPr lang="ru-RU" dirty="0"/>
        </a:p>
      </dgm:t>
    </dgm:pt>
    <dgm:pt modelId="{AB3C18E0-959F-45DE-AEE4-D7FCAABDF034}" type="parTrans" cxnId="{32BDA49C-D49C-473D-8EE9-3416320D2596}">
      <dgm:prSet/>
      <dgm:spPr/>
      <dgm:t>
        <a:bodyPr/>
        <a:lstStyle/>
        <a:p>
          <a:endParaRPr lang="ru-RU"/>
        </a:p>
      </dgm:t>
    </dgm:pt>
    <dgm:pt modelId="{F2F23A0D-7CAF-443F-94FE-C649CE15A5E2}" type="sibTrans" cxnId="{32BDA49C-D49C-473D-8EE9-3416320D2596}">
      <dgm:prSet/>
      <dgm:spPr/>
      <dgm:t>
        <a:bodyPr/>
        <a:lstStyle/>
        <a:p>
          <a:endParaRPr lang="ru-RU"/>
        </a:p>
      </dgm:t>
    </dgm:pt>
    <dgm:pt modelId="{3F5C5437-F062-4F12-80EE-8A08B1666137}">
      <dgm:prSet/>
      <dgm:spPr/>
      <dgm:t>
        <a:bodyPr/>
        <a:lstStyle/>
        <a:p>
          <a:pPr rtl="0"/>
          <a:r>
            <a:rPr lang="ru-RU" dirty="0" smtClean="0"/>
            <a:t>практические</a:t>
          </a:r>
          <a:endParaRPr lang="ru-RU" dirty="0"/>
        </a:p>
      </dgm:t>
    </dgm:pt>
    <dgm:pt modelId="{E555FC31-C69C-4393-9D9D-34338C887EF4}" type="parTrans" cxnId="{318093A1-72E7-4D81-AE0B-D8179BFEB740}">
      <dgm:prSet/>
      <dgm:spPr/>
      <dgm:t>
        <a:bodyPr/>
        <a:lstStyle/>
        <a:p>
          <a:endParaRPr lang="ru-RU"/>
        </a:p>
      </dgm:t>
    </dgm:pt>
    <dgm:pt modelId="{DEBDFAF7-6E87-45D1-B2E5-CD148BCFF5EA}" type="sibTrans" cxnId="{318093A1-72E7-4D81-AE0B-D8179BFEB740}">
      <dgm:prSet/>
      <dgm:spPr/>
      <dgm:t>
        <a:bodyPr/>
        <a:lstStyle/>
        <a:p>
          <a:endParaRPr lang="ru-RU"/>
        </a:p>
      </dgm:t>
    </dgm:pt>
    <dgm:pt modelId="{4E4DC448-9EEA-4381-B74C-CD25CAC0E76E}">
      <dgm:prSet/>
      <dgm:spPr/>
      <dgm:t>
        <a:bodyPr/>
        <a:lstStyle/>
        <a:p>
          <a:pPr rtl="0"/>
          <a:r>
            <a:rPr lang="ru-RU" dirty="0" smtClean="0"/>
            <a:t>наглядные</a:t>
          </a:r>
          <a:endParaRPr lang="ru-RU" dirty="0"/>
        </a:p>
      </dgm:t>
    </dgm:pt>
    <dgm:pt modelId="{D115C41C-8700-4342-99AD-63A4A55AF9AA}" type="parTrans" cxnId="{2F1572D3-58A8-4546-8DCB-4DB3C290DF22}">
      <dgm:prSet/>
      <dgm:spPr/>
      <dgm:t>
        <a:bodyPr/>
        <a:lstStyle/>
        <a:p>
          <a:endParaRPr lang="ru-RU"/>
        </a:p>
      </dgm:t>
    </dgm:pt>
    <dgm:pt modelId="{035AC77B-0C8A-4D55-B5BF-997398FDD0E4}" type="sibTrans" cxnId="{2F1572D3-58A8-4546-8DCB-4DB3C290DF22}">
      <dgm:prSet/>
      <dgm:spPr/>
      <dgm:t>
        <a:bodyPr/>
        <a:lstStyle/>
        <a:p>
          <a:endParaRPr lang="ru-RU"/>
        </a:p>
      </dgm:t>
    </dgm:pt>
    <dgm:pt modelId="{17999FCC-2CB1-4DE5-BC65-D2659E9E6A6F}" type="pres">
      <dgm:prSet presAssocID="{92EE2128-56EC-4FFA-83BC-8FB6939B87B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9F0AA-E070-4247-AEEB-A78D355C69A8}" type="pres">
      <dgm:prSet presAssocID="{7122863C-FE2B-4A2A-B5BE-8209607B7BBF}" presName="circle1" presStyleLbl="node1" presStyleIdx="0" presStyleCnt="3"/>
      <dgm:spPr/>
    </dgm:pt>
    <dgm:pt modelId="{FD92C39D-0928-4AE6-86EE-B2334F9196E9}" type="pres">
      <dgm:prSet presAssocID="{7122863C-FE2B-4A2A-B5BE-8209607B7BBF}" presName="space" presStyleCnt="0"/>
      <dgm:spPr/>
    </dgm:pt>
    <dgm:pt modelId="{7D3CC7DB-1D43-4033-8257-055D6BE7CB9B}" type="pres">
      <dgm:prSet presAssocID="{7122863C-FE2B-4A2A-B5BE-8209607B7BBF}" presName="rect1" presStyleLbl="alignAcc1" presStyleIdx="0" presStyleCnt="3"/>
      <dgm:spPr/>
      <dgm:t>
        <a:bodyPr/>
        <a:lstStyle/>
        <a:p>
          <a:endParaRPr lang="ru-RU"/>
        </a:p>
      </dgm:t>
    </dgm:pt>
    <dgm:pt modelId="{37B12EB8-D065-41E0-AEE6-D59776793C81}" type="pres">
      <dgm:prSet presAssocID="{3F5C5437-F062-4F12-80EE-8A08B1666137}" presName="vertSpace2" presStyleLbl="node1" presStyleIdx="0" presStyleCnt="3"/>
      <dgm:spPr/>
    </dgm:pt>
    <dgm:pt modelId="{B0F0196D-0E5F-46BF-8877-7AF5CD05D578}" type="pres">
      <dgm:prSet presAssocID="{3F5C5437-F062-4F12-80EE-8A08B1666137}" presName="circle2" presStyleLbl="node1" presStyleIdx="1" presStyleCnt="3"/>
      <dgm:spPr/>
    </dgm:pt>
    <dgm:pt modelId="{A0458301-F5F5-4CAF-97BE-BF6ED116CC63}" type="pres">
      <dgm:prSet presAssocID="{3F5C5437-F062-4F12-80EE-8A08B1666137}" presName="rect2" presStyleLbl="alignAcc1" presStyleIdx="1" presStyleCnt="3"/>
      <dgm:spPr/>
      <dgm:t>
        <a:bodyPr/>
        <a:lstStyle/>
        <a:p>
          <a:endParaRPr lang="ru-RU"/>
        </a:p>
      </dgm:t>
    </dgm:pt>
    <dgm:pt modelId="{F301C0F6-AAFA-4F99-8A07-83E0E44C89D6}" type="pres">
      <dgm:prSet presAssocID="{4E4DC448-9EEA-4381-B74C-CD25CAC0E76E}" presName="vertSpace3" presStyleLbl="node1" presStyleIdx="1" presStyleCnt="3"/>
      <dgm:spPr/>
    </dgm:pt>
    <dgm:pt modelId="{3E5469D7-7384-4B65-A035-93AE79500F2A}" type="pres">
      <dgm:prSet presAssocID="{4E4DC448-9EEA-4381-B74C-CD25CAC0E76E}" presName="circle3" presStyleLbl="node1" presStyleIdx="2" presStyleCnt="3"/>
      <dgm:spPr/>
    </dgm:pt>
    <dgm:pt modelId="{251E94E6-2D16-453C-91A5-36F0659D4503}" type="pres">
      <dgm:prSet presAssocID="{4E4DC448-9EEA-4381-B74C-CD25CAC0E76E}" presName="rect3" presStyleLbl="alignAcc1" presStyleIdx="2" presStyleCnt="3"/>
      <dgm:spPr/>
      <dgm:t>
        <a:bodyPr/>
        <a:lstStyle/>
        <a:p>
          <a:endParaRPr lang="ru-RU"/>
        </a:p>
      </dgm:t>
    </dgm:pt>
    <dgm:pt modelId="{82E01BD4-545D-4AB0-B9E5-19EDC8DEFB40}" type="pres">
      <dgm:prSet presAssocID="{7122863C-FE2B-4A2A-B5BE-8209607B7BB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EFD9A-D020-486D-807D-DFE7481677F8}" type="pres">
      <dgm:prSet presAssocID="{3F5C5437-F062-4F12-80EE-8A08B166613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52FED-9726-4A84-9009-9B1AFF385587}" type="pres">
      <dgm:prSet presAssocID="{4E4DC448-9EEA-4381-B74C-CD25CAC0E76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093A1-72E7-4D81-AE0B-D8179BFEB740}" srcId="{92EE2128-56EC-4FFA-83BC-8FB6939B87BB}" destId="{3F5C5437-F062-4F12-80EE-8A08B1666137}" srcOrd="1" destOrd="0" parTransId="{E555FC31-C69C-4393-9D9D-34338C887EF4}" sibTransId="{DEBDFAF7-6E87-45D1-B2E5-CD148BCFF5EA}"/>
    <dgm:cxn modelId="{22AA6F0B-1183-448E-B9BD-C5EFE18D2F09}" type="presOf" srcId="{3F5C5437-F062-4F12-80EE-8A08B1666137}" destId="{A0458301-F5F5-4CAF-97BE-BF6ED116CC63}" srcOrd="0" destOrd="0" presId="urn:microsoft.com/office/officeart/2005/8/layout/target3"/>
    <dgm:cxn modelId="{D17270B3-B159-4B34-A4FB-B865EA833F70}" type="presOf" srcId="{92EE2128-56EC-4FFA-83BC-8FB6939B87BB}" destId="{17999FCC-2CB1-4DE5-BC65-D2659E9E6A6F}" srcOrd="0" destOrd="0" presId="urn:microsoft.com/office/officeart/2005/8/layout/target3"/>
    <dgm:cxn modelId="{32BDA49C-D49C-473D-8EE9-3416320D2596}" srcId="{92EE2128-56EC-4FFA-83BC-8FB6939B87BB}" destId="{7122863C-FE2B-4A2A-B5BE-8209607B7BBF}" srcOrd="0" destOrd="0" parTransId="{AB3C18E0-959F-45DE-AEE4-D7FCAABDF034}" sibTransId="{F2F23A0D-7CAF-443F-94FE-C649CE15A5E2}"/>
    <dgm:cxn modelId="{2F1572D3-58A8-4546-8DCB-4DB3C290DF22}" srcId="{92EE2128-56EC-4FFA-83BC-8FB6939B87BB}" destId="{4E4DC448-9EEA-4381-B74C-CD25CAC0E76E}" srcOrd="2" destOrd="0" parTransId="{D115C41C-8700-4342-99AD-63A4A55AF9AA}" sibTransId="{035AC77B-0C8A-4D55-B5BF-997398FDD0E4}"/>
    <dgm:cxn modelId="{DE53DB2F-FC95-4A7C-B40C-017A238DAD43}" type="presOf" srcId="{4E4DC448-9EEA-4381-B74C-CD25CAC0E76E}" destId="{251E94E6-2D16-453C-91A5-36F0659D4503}" srcOrd="0" destOrd="0" presId="urn:microsoft.com/office/officeart/2005/8/layout/target3"/>
    <dgm:cxn modelId="{7633EDB7-5571-4F0A-9F95-BD60452EC722}" type="presOf" srcId="{7122863C-FE2B-4A2A-B5BE-8209607B7BBF}" destId="{82E01BD4-545D-4AB0-B9E5-19EDC8DEFB40}" srcOrd="1" destOrd="0" presId="urn:microsoft.com/office/officeart/2005/8/layout/target3"/>
    <dgm:cxn modelId="{5871AD92-0B37-49F1-8E63-914FE170ED81}" type="presOf" srcId="{7122863C-FE2B-4A2A-B5BE-8209607B7BBF}" destId="{7D3CC7DB-1D43-4033-8257-055D6BE7CB9B}" srcOrd="0" destOrd="0" presId="urn:microsoft.com/office/officeart/2005/8/layout/target3"/>
    <dgm:cxn modelId="{BF051D2C-90CF-440C-A79A-4EEA5626EA6E}" type="presOf" srcId="{3F5C5437-F062-4F12-80EE-8A08B1666137}" destId="{248EFD9A-D020-486D-807D-DFE7481677F8}" srcOrd="1" destOrd="0" presId="urn:microsoft.com/office/officeart/2005/8/layout/target3"/>
    <dgm:cxn modelId="{ACBF8BD1-5FD4-4C3A-99D5-73B25B856CF0}" type="presOf" srcId="{4E4DC448-9EEA-4381-B74C-CD25CAC0E76E}" destId="{2CA52FED-9726-4A84-9009-9B1AFF385587}" srcOrd="1" destOrd="0" presId="urn:microsoft.com/office/officeart/2005/8/layout/target3"/>
    <dgm:cxn modelId="{119DF773-D2EC-4220-B0C9-0B37D629402F}" type="presParOf" srcId="{17999FCC-2CB1-4DE5-BC65-D2659E9E6A6F}" destId="{BB19F0AA-E070-4247-AEEB-A78D355C69A8}" srcOrd="0" destOrd="0" presId="urn:microsoft.com/office/officeart/2005/8/layout/target3"/>
    <dgm:cxn modelId="{7EF9976D-7202-45B4-9A0A-CF8FF2DFED17}" type="presParOf" srcId="{17999FCC-2CB1-4DE5-BC65-D2659E9E6A6F}" destId="{FD92C39D-0928-4AE6-86EE-B2334F9196E9}" srcOrd="1" destOrd="0" presId="urn:microsoft.com/office/officeart/2005/8/layout/target3"/>
    <dgm:cxn modelId="{EDBBDAFD-B419-4AF5-9371-D92AC64ECAFC}" type="presParOf" srcId="{17999FCC-2CB1-4DE5-BC65-D2659E9E6A6F}" destId="{7D3CC7DB-1D43-4033-8257-055D6BE7CB9B}" srcOrd="2" destOrd="0" presId="urn:microsoft.com/office/officeart/2005/8/layout/target3"/>
    <dgm:cxn modelId="{BBC89D35-66BF-44C2-BBB2-4214DDB1C756}" type="presParOf" srcId="{17999FCC-2CB1-4DE5-BC65-D2659E9E6A6F}" destId="{37B12EB8-D065-41E0-AEE6-D59776793C81}" srcOrd="3" destOrd="0" presId="urn:microsoft.com/office/officeart/2005/8/layout/target3"/>
    <dgm:cxn modelId="{5E3AC6B4-94C8-43E6-AD17-6A7FA12DF5D7}" type="presParOf" srcId="{17999FCC-2CB1-4DE5-BC65-D2659E9E6A6F}" destId="{B0F0196D-0E5F-46BF-8877-7AF5CD05D578}" srcOrd="4" destOrd="0" presId="urn:microsoft.com/office/officeart/2005/8/layout/target3"/>
    <dgm:cxn modelId="{4601BD80-2A42-4A1F-85E2-D6399449F09A}" type="presParOf" srcId="{17999FCC-2CB1-4DE5-BC65-D2659E9E6A6F}" destId="{A0458301-F5F5-4CAF-97BE-BF6ED116CC63}" srcOrd="5" destOrd="0" presId="urn:microsoft.com/office/officeart/2005/8/layout/target3"/>
    <dgm:cxn modelId="{6C674736-D3EE-4964-8ED3-7071F47D4333}" type="presParOf" srcId="{17999FCC-2CB1-4DE5-BC65-D2659E9E6A6F}" destId="{F301C0F6-AAFA-4F99-8A07-83E0E44C89D6}" srcOrd="6" destOrd="0" presId="urn:microsoft.com/office/officeart/2005/8/layout/target3"/>
    <dgm:cxn modelId="{E51D8461-5EC6-4E85-B1A0-139517A9EF68}" type="presParOf" srcId="{17999FCC-2CB1-4DE5-BC65-D2659E9E6A6F}" destId="{3E5469D7-7384-4B65-A035-93AE79500F2A}" srcOrd="7" destOrd="0" presId="urn:microsoft.com/office/officeart/2005/8/layout/target3"/>
    <dgm:cxn modelId="{6D9C81FD-8C99-425D-A3B2-5D18281B93DD}" type="presParOf" srcId="{17999FCC-2CB1-4DE5-BC65-D2659E9E6A6F}" destId="{251E94E6-2D16-453C-91A5-36F0659D4503}" srcOrd="8" destOrd="0" presId="urn:microsoft.com/office/officeart/2005/8/layout/target3"/>
    <dgm:cxn modelId="{9CCAC035-CB96-4460-8A69-4989F210C112}" type="presParOf" srcId="{17999FCC-2CB1-4DE5-BC65-D2659E9E6A6F}" destId="{82E01BD4-545D-4AB0-B9E5-19EDC8DEFB40}" srcOrd="9" destOrd="0" presId="urn:microsoft.com/office/officeart/2005/8/layout/target3"/>
    <dgm:cxn modelId="{1064D374-8B9C-485A-809A-2510247A0608}" type="presParOf" srcId="{17999FCC-2CB1-4DE5-BC65-D2659E9E6A6F}" destId="{248EFD9A-D020-486D-807D-DFE7481677F8}" srcOrd="10" destOrd="0" presId="urn:microsoft.com/office/officeart/2005/8/layout/target3"/>
    <dgm:cxn modelId="{115A3D6A-C4A5-4C66-9262-7D2238B3E96B}" type="presParOf" srcId="{17999FCC-2CB1-4DE5-BC65-D2659E9E6A6F}" destId="{2CA52FED-9726-4A84-9009-9B1AFF38558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C6909-F0F9-4FAF-8ADD-837CF34BE8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6A58BA-F63A-48CC-8B69-E29583EE5DC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чтение художественного произведения</a:t>
          </a:r>
          <a:endParaRPr lang="ru-RU" dirty="0">
            <a:solidFill>
              <a:schemeClr val="tx1"/>
            </a:solidFill>
          </a:endParaRPr>
        </a:p>
      </dgm:t>
    </dgm:pt>
    <dgm:pt modelId="{9237C466-2A09-48E8-B98C-92759BCA21C6}" type="parTrans" cxnId="{40AF35BA-85D7-4FFE-A793-383BC2291711}">
      <dgm:prSet/>
      <dgm:spPr/>
      <dgm:t>
        <a:bodyPr/>
        <a:lstStyle/>
        <a:p>
          <a:endParaRPr lang="ru-RU"/>
        </a:p>
      </dgm:t>
    </dgm:pt>
    <dgm:pt modelId="{17EA1A2F-CABD-4EB0-85D2-CE4E263D18CE}" type="sibTrans" cxnId="{40AF35BA-85D7-4FFE-A793-383BC2291711}">
      <dgm:prSet/>
      <dgm:spPr/>
      <dgm:t>
        <a:bodyPr/>
        <a:lstStyle/>
        <a:p>
          <a:endParaRPr lang="ru-RU"/>
        </a:p>
      </dgm:t>
    </dgm:pt>
    <dgm:pt modelId="{18508F6C-8F59-4525-97FA-5AAECA9AF9F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заучивание наизусть</a:t>
          </a:r>
          <a:endParaRPr lang="ru-RU" dirty="0">
            <a:solidFill>
              <a:schemeClr val="tx1"/>
            </a:solidFill>
          </a:endParaRPr>
        </a:p>
      </dgm:t>
    </dgm:pt>
    <dgm:pt modelId="{CCCFC448-CE80-47C2-B33A-0452D15F17F4}" type="parTrans" cxnId="{DAF0AD5A-AA58-4801-91D6-C4D7BA3B0AB5}">
      <dgm:prSet/>
      <dgm:spPr/>
      <dgm:t>
        <a:bodyPr/>
        <a:lstStyle/>
        <a:p>
          <a:endParaRPr lang="ru-RU"/>
        </a:p>
      </dgm:t>
    </dgm:pt>
    <dgm:pt modelId="{454D5AE1-15C9-4B94-8794-2ADFF74FC00A}" type="sibTrans" cxnId="{DAF0AD5A-AA58-4801-91D6-C4D7BA3B0AB5}">
      <dgm:prSet/>
      <dgm:spPr/>
      <dgm:t>
        <a:bodyPr/>
        <a:lstStyle/>
        <a:p>
          <a:endParaRPr lang="ru-RU"/>
        </a:p>
      </dgm:t>
    </dgm:pt>
    <dgm:pt modelId="{EDDBD354-DF7E-4E4E-88CF-D95F9C24BB9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пересказ</a:t>
          </a:r>
          <a:endParaRPr lang="ru-RU" dirty="0">
            <a:solidFill>
              <a:schemeClr val="tx1"/>
            </a:solidFill>
          </a:endParaRPr>
        </a:p>
      </dgm:t>
    </dgm:pt>
    <dgm:pt modelId="{56F12CCA-BBD6-4D42-8B00-C86E98AAC2AD}" type="parTrans" cxnId="{82030ED6-BB56-4268-B50E-5FF2A91D5576}">
      <dgm:prSet/>
      <dgm:spPr/>
      <dgm:t>
        <a:bodyPr/>
        <a:lstStyle/>
        <a:p>
          <a:endParaRPr lang="ru-RU"/>
        </a:p>
      </dgm:t>
    </dgm:pt>
    <dgm:pt modelId="{2FFC1815-32FE-475C-8503-1FF6C360B334}" type="sibTrans" cxnId="{82030ED6-BB56-4268-B50E-5FF2A91D5576}">
      <dgm:prSet/>
      <dgm:spPr/>
      <dgm:t>
        <a:bodyPr/>
        <a:lstStyle/>
        <a:p>
          <a:endParaRPr lang="ru-RU"/>
        </a:p>
      </dgm:t>
    </dgm:pt>
    <dgm:pt modelId="{158758A1-D3BA-47E2-825B-E3F2F6D8800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рассказывание</a:t>
          </a:r>
          <a:endParaRPr lang="ru-RU" dirty="0">
            <a:solidFill>
              <a:schemeClr val="tx1"/>
            </a:solidFill>
          </a:endParaRPr>
        </a:p>
      </dgm:t>
    </dgm:pt>
    <dgm:pt modelId="{393C1F26-02B9-4EF4-8024-4230B400754F}" type="parTrans" cxnId="{C05C1F0D-C45D-4BDE-89F6-4C88104224F6}">
      <dgm:prSet/>
      <dgm:spPr/>
      <dgm:t>
        <a:bodyPr/>
        <a:lstStyle/>
        <a:p>
          <a:endParaRPr lang="ru-RU"/>
        </a:p>
      </dgm:t>
    </dgm:pt>
    <dgm:pt modelId="{2E531E84-27E1-4494-9AE5-521FA352050A}" type="sibTrans" cxnId="{C05C1F0D-C45D-4BDE-89F6-4C88104224F6}">
      <dgm:prSet/>
      <dgm:spPr/>
      <dgm:t>
        <a:bodyPr/>
        <a:lstStyle/>
        <a:p>
          <a:endParaRPr lang="ru-RU"/>
        </a:p>
      </dgm:t>
    </dgm:pt>
    <dgm:pt modelId="{95D18D38-16D0-48EE-A77A-EEA3C8C9980A}" type="pres">
      <dgm:prSet presAssocID="{3F4C6909-F0F9-4FAF-8ADD-837CF34BE8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D4B48E-6D04-4384-BF86-2D50F7F04DC7}" type="pres">
      <dgm:prSet presAssocID="{0B6A58BA-F63A-48CC-8B69-E29583EE5DC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65AB-B34B-46FD-A4B6-C9B20A20424A}" type="pres">
      <dgm:prSet presAssocID="{17EA1A2F-CABD-4EB0-85D2-CE4E263D18CE}" presName="spacer" presStyleCnt="0"/>
      <dgm:spPr/>
    </dgm:pt>
    <dgm:pt modelId="{C305E475-2445-4901-8AC2-8DEE71873259}" type="pres">
      <dgm:prSet presAssocID="{18508F6C-8F59-4525-97FA-5AAECA9AF9F6}" presName="parentText" presStyleLbl="node1" presStyleIdx="1" presStyleCnt="4" custLinFactNeighborY="-25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F3999-A175-43CD-A2EF-E14D6C1A6FCD}" type="pres">
      <dgm:prSet presAssocID="{454D5AE1-15C9-4B94-8794-2ADFF74FC00A}" presName="spacer" presStyleCnt="0"/>
      <dgm:spPr/>
    </dgm:pt>
    <dgm:pt modelId="{237043B4-5FC4-4A1A-8C8A-2413D58AA8B4}" type="pres">
      <dgm:prSet presAssocID="{EDDBD354-DF7E-4E4E-88CF-D95F9C24BB9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0F55B-781F-40DD-B7FB-41E914239C37}" type="pres">
      <dgm:prSet presAssocID="{2FFC1815-32FE-475C-8503-1FF6C360B334}" presName="spacer" presStyleCnt="0"/>
      <dgm:spPr/>
    </dgm:pt>
    <dgm:pt modelId="{9C9CFA7E-E97E-4B7C-80D7-8C8E25147846}" type="pres">
      <dgm:prSet presAssocID="{158758A1-D3BA-47E2-825B-E3F2F6D8800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5C1F0D-C45D-4BDE-89F6-4C88104224F6}" srcId="{3F4C6909-F0F9-4FAF-8ADD-837CF34BE8F7}" destId="{158758A1-D3BA-47E2-825B-E3F2F6D88006}" srcOrd="3" destOrd="0" parTransId="{393C1F26-02B9-4EF4-8024-4230B400754F}" sibTransId="{2E531E84-27E1-4494-9AE5-521FA352050A}"/>
    <dgm:cxn modelId="{DAF0AD5A-AA58-4801-91D6-C4D7BA3B0AB5}" srcId="{3F4C6909-F0F9-4FAF-8ADD-837CF34BE8F7}" destId="{18508F6C-8F59-4525-97FA-5AAECA9AF9F6}" srcOrd="1" destOrd="0" parTransId="{CCCFC448-CE80-47C2-B33A-0452D15F17F4}" sibTransId="{454D5AE1-15C9-4B94-8794-2ADFF74FC00A}"/>
    <dgm:cxn modelId="{40AF35BA-85D7-4FFE-A793-383BC2291711}" srcId="{3F4C6909-F0F9-4FAF-8ADD-837CF34BE8F7}" destId="{0B6A58BA-F63A-48CC-8B69-E29583EE5DC4}" srcOrd="0" destOrd="0" parTransId="{9237C466-2A09-48E8-B98C-92759BCA21C6}" sibTransId="{17EA1A2F-CABD-4EB0-85D2-CE4E263D18CE}"/>
    <dgm:cxn modelId="{12761BCA-F843-487A-945D-7B814C399615}" type="presOf" srcId="{EDDBD354-DF7E-4E4E-88CF-D95F9C24BB9F}" destId="{237043B4-5FC4-4A1A-8C8A-2413D58AA8B4}" srcOrd="0" destOrd="0" presId="urn:microsoft.com/office/officeart/2005/8/layout/vList2"/>
    <dgm:cxn modelId="{9DDB4458-725B-44AC-9054-3CF2007993D5}" type="presOf" srcId="{158758A1-D3BA-47E2-825B-E3F2F6D88006}" destId="{9C9CFA7E-E97E-4B7C-80D7-8C8E25147846}" srcOrd="0" destOrd="0" presId="urn:microsoft.com/office/officeart/2005/8/layout/vList2"/>
    <dgm:cxn modelId="{CB3DD892-DD8C-4742-A6B5-A84D5671630D}" type="presOf" srcId="{0B6A58BA-F63A-48CC-8B69-E29583EE5DC4}" destId="{46D4B48E-6D04-4384-BF86-2D50F7F04DC7}" srcOrd="0" destOrd="0" presId="urn:microsoft.com/office/officeart/2005/8/layout/vList2"/>
    <dgm:cxn modelId="{84E1975C-48C5-4DC2-84CE-E7D12FB8028D}" type="presOf" srcId="{18508F6C-8F59-4525-97FA-5AAECA9AF9F6}" destId="{C305E475-2445-4901-8AC2-8DEE71873259}" srcOrd="0" destOrd="0" presId="urn:microsoft.com/office/officeart/2005/8/layout/vList2"/>
    <dgm:cxn modelId="{E20F15E3-FF24-477D-9A8D-96B2B69DDF06}" type="presOf" srcId="{3F4C6909-F0F9-4FAF-8ADD-837CF34BE8F7}" destId="{95D18D38-16D0-48EE-A77A-EEA3C8C9980A}" srcOrd="0" destOrd="0" presId="urn:microsoft.com/office/officeart/2005/8/layout/vList2"/>
    <dgm:cxn modelId="{82030ED6-BB56-4268-B50E-5FF2A91D5576}" srcId="{3F4C6909-F0F9-4FAF-8ADD-837CF34BE8F7}" destId="{EDDBD354-DF7E-4E4E-88CF-D95F9C24BB9F}" srcOrd="2" destOrd="0" parTransId="{56F12CCA-BBD6-4D42-8B00-C86E98AAC2AD}" sibTransId="{2FFC1815-32FE-475C-8503-1FF6C360B334}"/>
    <dgm:cxn modelId="{5BEFAB41-F004-444E-9B64-20C6A722C2C6}" type="presParOf" srcId="{95D18D38-16D0-48EE-A77A-EEA3C8C9980A}" destId="{46D4B48E-6D04-4384-BF86-2D50F7F04DC7}" srcOrd="0" destOrd="0" presId="urn:microsoft.com/office/officeart/2005/8/layout/vList2"/>
    <dgm:cxn modelId="{8CAD7EA3-F343-47EF-98A4-275E6CDD15E0}" type="presParOf" srcId="{95D18D38-16D0-48EE-A77A-EEA3C8C9980A}" destId="{300D65AB-B34B-46FD-A4B6-C9B20A20424A}" srcOrd="1" destOrd="0" presId="urn:microsoft.com/office/officeart/2005/8/layout/vList2"/>
    <dgm:cxn modelId="{0711112C-F13E-4465-B25B-6B451AD80DF8}" type="presParOf" srcId="{95D18D38-16D0-48EE-A77A-EEA3C8C9980A}" destId="{C305E475-2445-4901-8AC2-8DEE71873259}" srcOrd="2" destOrd="0" presId="urn:microsoft.com/office/officeart/2005/8/layout/vList2"/>
    <dgm:cxn modelId="{C2285A7F-67FC-41CA-8BE5-7590A400EAE8}" type="presParOf" srcId="{95D18D38-16D0-48EE-A77A-EEA3C8C9980A}" destId="{1E0F3999-A175-43CD-A2EF-E14D6C1A6FCD}" srcOrd="3" destOrd="0" presId="urn:microsoft.com/office/officeart/2005/8/layout/vList2"/>
    <dgm:cxn modelId="{9D942C20-5375-4CBE-A257-A11A0A8F4928}" type="presParOf" srcId="{95D18D38-16D0-48EE-A77A-EEA3C8C9980A}" destId="{237043B4-5FC4-4A1A-8C8A-2413D58AA8B4}" srcOrd="4" destOrd="0" presId="urn:microsoft.com/office/officeart/2005/8/layout/vList2"/>
    <dgm:cxn modelId="{2163F040-E85A-4E8A-9186-0E1FA42A3AE5}" type="presParOf" srcId="{95D18D38-16D0-48EE-A77A-EEA3C8C9980A}" destId="{1760F55B-781F-40DD-B7FB-41E914239C37}" srcOrd="5" destOrd="0" presId="urn:microsoft.com/office/officeart/2005/8/layout/vList2"/>
    <dgm:cxn modelId="{78DE23F8-5A73-4D81-9F67-E3132984FDF4}" type="presParOf" srcId="{95D18D38-16D0-48EE-A77A-EEA3C8C9980A}" destId="{9C9CFA7E-E97E-4B7C-80D7-8C8E251478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A636CE-B18F-42EE-B1EC-E4B07F69F9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09DC7-5E24-47E9-AC11-E1D645F6DA9D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ролевые игры</a:t>
          </a:r>
          <a:endParaRPr lang="ru-RU" dirty="0">
            <a:solidFill>
              <a:schemeClr val="tx1"/>
            </a:solidFill>
          </a:endParaRPr>
        </a:p>
      </dgm:t>
    </dgm:pt>
    <dgm:pt modelId="{41450828-A650-468F-A0BA-03779E012ECB}" type="parTrans" cxnId="{54CADCFB-3816-4528-AB8F-3D5E5C653394}">
      <dgm:prSet/>
      <dgm:spPr/>
      <dgm:t>
        <a:bodyPr/>
        <a:lstStyle/>
        <a:p>
          <a:endParaRPr lang="ru-RU"/>
        </a:p>
      </dgm:t>
    </dgm:pt>
    <dgm:pt modelId="{61391612-9348-4FEF-A03E-C17DDEA417BD}" type="sibTrans" cxnId="{54CADCFB-3816-4528-AB8F-3D5E5C653394}">
      <dgm:prSet/>
      <dgm:spPr/>
      <dgm:t>
        <a:bodyPr/>
        <a:lstStyle/>
        <a:p>
          <a:endParaRPr lang="ru-RU"/>
        </a:p>
      </dgm:t>
    </dgm:pt>
    <dgm:pt modelId="{2F1DC501-4912-4C55-9F87-7A086827C03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творческие игры</a:t>
          </a:r>
          <a:endParaRPr lang="ru-RU" dirty="0">
            <a:solidFill>
              <a:schemeClr val="tx1"/>
            </a:solidFill>
          </a:endParaRPr>
        </a:p>
      </dgm:t>
    </dgm:pt>
    <dgm:pt modelId="{4608D3D9-4153-42A9-98E9-5CC1BAD0A34B}" type="parTrans" cxnId="{7869DC41-C1BD-4EC5-B7F8-4D48A46FBF82}">
      <dgm:prSet/>
      <dgm:spPr/>
      <dgm:t>
        <a:bodyPr/>
        <a:lstStyle/>
        <a:p>
          <a:endParaRPr lang="ru-RU"/>
        </a:p>
      </dgm:t>
    </dgm:pt>
    <dgm:pt modelId="{8E143917-68F2-4733-96AD-DC96E3CA4A78}" type="sibTrans" cxnId="{7869DC41-C1BD-4EC5-B7F8-4D48A46FBF82}">
      <dgm:prSet/>
      <dgm:spPr/>
      <dgm:t>
        <a:bodyPr/>
        <a:lstStyle/>
        <a:p>
          <a:endParaRPr lang="ru-RU"/>
        </a:p>
      </dgm:t>
    </dgm:pt>
    <dgm:pt modelId="{C4F93FF0-92F6-418E-AA55-BA2C2629FAF0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дидактические игры и упражнения</a:t>
          </a:r>
          <a:endParaRPr lang="ru-RU" dirty="0">
            <a:solidFill>
              <a:schemeClr val="tx1"/>
            </a:solidFill>
          </a:endParaRPr>
        </a:p>
      </dgm:t>
    </dgm:pt>
    <dgm:pt modelId="{FD3C4B62-E85D-41F5-8442-9F20E277A620}" type="parTrans" cxnId="{C8FFE6BB-AA90-4200-9796-E11AD33827BC}">
      <dgm:prSet/>
      <dgm:spPr/>
      <dgm:t>
        <a:bodyPr/>
        <a:lstStyle/>
        <a:p>
          <a:endParaRPr lang="ru-RU"/>
        </a:p>
      </dgm:t>
    </dgm:pt>
    <dgm:pt modelId="{62C6CED8-50ED-4D33-A9AB-19246E16F751}" type="sibTrans" cxnId="{C8FFE6BB-AA90-4200-9796-E11AD33827BC}">
      <dgm:prSet/>
      <dgm:spPr/>
      <dgm:t>
        <a:bodyPr/>
        <a:lstStyle/>
        <a:p>
          <a:endParaRPr lang="ru-RU"/>
        </a:p>
      </dgm:t>
    </dgm:pt>
    <dgm:pt modelId="{CF40DA83-E76B-4B55-A80E-3ECF80E263A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игры драматизации</a:t>
          </a:r>
          <a:endParaRPr lang="ru-RU" dirty="0">
            <a:solidFill>
              <a:schemeClr val="tx1"/>
            </a:solidFill>
          </a:endParaRPr>
        </a:p>
      </dgm:t>
    </dgm:pt>
    <dgm:pt modelId="{58CE3B3C-2AEB-47BA-AE31-DCC86E9DBDCF}" type="parTrans" cxnId="{37596D09-810B-43B0-948A-10316EA0A953}">
      <dgm:prSet/>
      <dgm:spPr/>
      <dgm:t>
        <a:bodyPr/>
        <a:lstStyle/>
        <a:p>
          <a:endParaRPr lang="ru-RU"/>
        </a:p>
      </dgm:t>
    </dgm:pt>
    <dgm:pt modelId="{8151E987-FBC4-4FA7-B16F-C9CF25CDDE77}" type="sibTrans" cxnId="{37596D09-810B-43B0-948A-10316EA0A953}">
      <dgm:prSet/>
      <dgm:spPr/>
      <dgm:t>
        <a:bodyPr/>
        <a:lstStyle/>
        <a:p>
          <a:endParaRPr lang="ru-RU"/>
        </a:p>
      </dgm:t>
    </dgm:pt>
    <dgm:pt modelId="{76C61196-7194-4036-AAAF-DF0DF8517632}" type="pres">
      <dgm:prSet presAssocID="{3EA636CE-B18F-42EE-B1EC-E4B07F69F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FDA2DA-07BD-4055-95A3-57E07BF8A4A0}" type="pres">
      <dgm:prSet presAssocID="{72009DC7-5E24-47E9-AC11-E1D645F6DA9D}" presName="parentText" presStyleLbl="node1" presStyleIdx="0" presStyleCnt="4" custLinFactNeighborY="-10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16F68-AB75-4AD5-98D1-C06538C3E418}" type="pres">
      <dgm:prSet presAssocID="{61391612-9348-4FEF-A03E-C17DDEA417BD}" presName="spacer" presStyleCnt="0"/>
      <dgm:spPr/>
    </dgm:pt>
    <dgm:pt modelId="{E6881E62-9C75-4CB1-B6D4-436F36C40F64}" type="pres">
      <dgm:prSet presAssocID="{2F1DC501-4912-4C55-9F87-7A086827C034}" presName="parentText" presStyleLbl="node1" presStyleIdx="1" presStyleCnt="4" custLinFactNeighborY="44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4993F-4D0D-487F-AD9F-68076BE029C2}" type="pres">
      <dgm:prSet presAssocID="{8E143917-68F2-4733-96AD-DC96E3CA4A78}" presName="spacer" presStyleCnt="0"/>
      <dgm:spPr/>
    </dgm:pt>
    <dgm:pt modelId="{577C0C08-1C10-4378-A26B-30555B8A2F1D}" type="pres">
      <dgm:prSet presAssocID="{C4F93FF0-92F6-418E-AA55-BA2C2629FAF0}" presName="parentText" presStyleLbl="node1" presStyleIdx="2" presStyleCnt="4" custLinFactNeighborY="-16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AB98E-FAAA-4960-83D3-EE5B8B70AACB}" type="pres">
      <dgm:prSet presAssocID="{62C6CED8-50ED-4D33-A9AB-19246E16F751}" presName="spacer" presStyleCnt="0"/>
      <dgm:spPr/>
    </dgm:pt>
    <dgm:pt modelId="{6B46603F-0623-4DC8-A63C-F797A4372A8E}" type="pres">
      <dgm:prSet presAssocID="{CF40DA83-E76B-4B55-A80E-3ECF80E263A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596D09-810B-43B0-948A-10316EA0A953}" srcId="{3EA636CE-B18F-42EE-B1EC-E4B07F69F9CD}" destId="{CF40DA83-E76B-4B55-A80E-3ECF80E263A4}" srcOrd="3" destOrd="0" parTransId="{58CE3B3C-2AEB-47BA-AE31-DCC86E9DBDCF}" sibTransId="{8151E987-FBC4-4FA7-B16F-C9CF25CDDE77}"/>
    <dgm:cxn modelId="{5F8A06F8-2303-493B-B682-FBE2BCA1FA76}" type="presOf" srcId="{C4F93FF0-92F6-418E-AA55-BA2C2629FAF0}" destId="{577C0C08-1C10-4378-A26B-30555B8A2F1D}" srcOrd="0" destOrd="0" presId="urn:microsoft.com/office/officeart/2005/8/layout/vList2"/>
    <dgm:cxn modelId="{AEFBBBA8-E8A2-4DB9-B1FD-3C3955D70B76}" type="presOf" srcId="{72009DC7-5E24-47E9-AC11-E1D645F6DA9D}" destId="{31FDA2DA-07BD-4055-95A3-57E07BF8A4A0}" srcOrd="0" destOrd="0" presId="urn:microsoft.com/office/officeart/2005/8/layout/vList2"/>
    <dgm:cxn modelId="{54CADCFB-3816-4528-AB8F-3D5E5C653394}" srcId="{3EA636CE-B18F-42EE-B1EC-E4B07F69F9CD}" destId="{72009DC7-5E24-47E9-AC11-E1D645F6DA9D}" srcOrd="0" destOrd="0" parTransId="{41450828-A650-468F-A0BA-03779E012ECB}" sibTransId="{61391612-9348-4FEF-A03E-C17DDEA417BD}"/>
    <dgm:cxn modelId="{7869DC41-C1BD-4EC5-B7F8-4D48A46FBF82}" srcId="{3EA636CE-B18F-42EE-B1EC-E4B07F69F9CD}" destId="{2F1DC501-4912-4C55-9F87-7A086827C034}" srcOrd="1" destOrd="0" parTransId="{4608D3D9-4153-42A9-98E9-5CC1BAD0A34B}" sibTransId="{8E143917-68F2-4733-96AD-DC96E3CA4A78}"/>
    <dgm:cxn modelId="{C8FFE6BB-AA90-4200-9796-E11AD33827BC}" srcId="{3EA636CE-B18F-42EE-B1EC-E4B07F69F9CD}" destId="{C4F93FF0-92F6-418E-AA55-BA2C2629FAF0}" srcOrd="2" destOrd="0" parTransId="{FD3C4B62-E85D-41F5-8442-9F20E277A620}" sibTransId="{62C6CED8-50ED-4D33-A9AB-19246E16F751}"/>
    <dgm:cxn modelId="{1E241A73-DC27-432F-B1D2-96367F82AD04}" type="presOf" srcId="{CF40DA83-E76B-4B55-A80E-3ECF80E263A4}" destId="{6B46603F-0623-4DC8-A63C-F797A4372A8E}" srcOrd="0" destOrd="0" presId="urn:microsoft.com/office/officeart/2005/8/layout/vList2"/>
    <dgm:cxn modelId="{C12E9D13-76F4-4818-9955-A0BB2880AB44}" type="presOf" srcId="{3EA636CE-B18F-42EE-B1EC-E4B07F69F9CD}" destId="{76C61196-7194-4036-AAAF-DF0DF8517632}" srcOrd="0" destOrd="0" presId="urn:microsoft.com/office/officeart/2005/8/layout/vList2"/>
    <dgm:cxn modelId="{9B5FE70F-17E6-4928-BB6A-81213CD3F5BC}" type="presOf" srcId="{2F1DC501-4912-4C55-9F87-7A086827C034}" destId="{E6881E62-9C75-4CB1-B6D4-436F36C40F64}" srcOrd="0" destOrd="0" presId="urn:microsoft.com/office/officeart/2005/8/layout/vList2"/>
    <dgm:cxn modelId="{54305969-AB15-45CB-A6CD-2723803F17E9}" type="presParOf" srcId="{76C61196-7194-4036-AAAF-DF0DF8517632}" destId="{31FDA2DA-07BD-4055-95A3-57E07BF8A4A0}" srcOrd="0" destOrd="0" presId="urn:microsoft.com/office/officeart/2005/8/layout/vList2"/>
    <dgm:cxn modelId="{0CEA49B0-93EE-4DC2-94FE-F832CA5F7F80}" type="presParOf" srcId="{76C61196-7194-4036-AAAF-DF0DF8517632}" destId="{B4C16F68-AB75-4AD5-98D1-C06538C3E418}" srcOrd="1" destOrd="0" presId="urn:microsoft.com/office/officeart/2005/8/layout/vList2"/>
    <dgm:cxn modelId="{83C780B5-98AD-41B1-9825-04145837BC8E}" type="presParOf" srcId="{76C61196-7194-4036-AAAF-DF0DF8517632}" destId="{E6881E62-9C75-4CB1-B6D4-436F36C40F64}" srcOrd="2" destOrd="0" presId="urn:microsoft.com/office/officeart/2005/8/layout/vList2"/>
    <dgm:cxn modelId="{2858868F-531C-493A-BD5A-F4208FE96ED0}" type="presParOf" srcId="{76C61196-7194-4036-AAAF-DF0DF8517632}" destId="{59E4993F-4D0D-487F-AD9F-68076BE029C2}" srcOrd="3" destOrd="0" presId="urn:microsoft.com/office/officeart/2005/8/layout/vList2"/>
    <dgm:cxn modelId="{20183195-4EE8-44F9-9BAA-581C7CE41864}" type="presParOf" srcId="{76C61196-7194-4036-AAAF-DF0DF8517632}" destId="{577C0C08-1C10-4378-A26B-30555B8A2F1D}" srcOrd="4" destOrd="0" presId="urn:microsoft.com/office/officeart/2005/8/layout/vList2"/>
    <dgm:cxn modelId="{73B4140E-42E5-4E40-B879-55D0A01508B7}" type="presParOf" srcId="{76C61196-7194-4036-AAAF-DF0DF8517632}" destId="{AEFAB98E-FAAA-4960-83D3-EE5B8B70AACB}" srcOrd="5" destOrd="0" presId="urn:microsoft.com/office/officeart/2005/8/layout/vList2"/>
    <dgm:cxn modelId="{79719DC3-065B-4B73-BB3C-7D8C9BA39842}" type="presParOf" srcId="{76C61196-7194-4036-AAAF-DF0DF8517632}" destId="{6B46603F-0623-4DC8-A63C-F797A4372A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D283C-91FF-4AE5-9F87-3F0E8EE3EB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47E277-1A16-454B-831A-D36B44BF92B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3200" b="1" dirty="0" smtClean="0">
              <a:solidFill>
                <a:srgbClr val="C00000"/>
              </a:solidFill>
            </a:rPr>
            <a:t>непосредственные : </a:t>
          </a:r>
          <a:endParaRPr lang="ru-RU" sz="3200" b="1" dirty="0">
            <a:solidFill>
              <a:srgbClr val="C00000"/>
            </a:solidFill>
          </a:endParaRPr>
        </a:p>
      </dgm:t>
    </dgm:pt>
    <dgm:pt modelId="{630CF924-AB04-4CE8-A169-F2C48030CC36}" type="parTrans" cxnId="{ED6FC557-7200-4C8D-9FCB-69C07CFC9FEC}">
      <dgm:prSet/>
      <dgm:spPr/>
      <dgm:t>
        <a:bodyPr/>
        <a:lstStyle/>
        <a:p>
          <a:endParaRPr lang="ru-RU"/>
        </a:p>
      </dgm:t>
    </dgm:pt>
    <dgm:pt modelId="{1C5239DA-7BB9-40B7-B5B5-EC7BAE7F140D}" type="sibTrans" cxnId="{ED6FC557-7200-4C8D-9FCB-69C07CFC9FEC}">
      <dgm:prSet/>
      <dgm:spPr/>
      <dgm:t>
        <a:bodyPr/>
        <a:lstStyle/>
        <a:p>
          <a:endParaRPr lang="ru-RU"/>
        </a:p>
      </dgm:t>
    </dgm:pt>
    <dgm:pt modelId="{10A67044-BD06-448E-A6C5-09E05829AF7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400" dirty="0" smtClean="0">
              <a:solidFill>
                <a:schemeClr val="tx1"/>
              </a:solidFill>
            </a:rPr>
            <a:t>осмотр помещения</a:t>
          </a:r>
          <a:r>
            <a:rPr lang="ru-RU" sz="500" dirty="0" smtClean="0"/>
            <a:t>, </a:t>
          </a:r>
          <a:endParaRPr lang="ru-RU" sz="500" dirty="0"/>
        </a:p>
      </dgm:t>
    </dgm:pt>
    <dgm:pt modelId="{2E6F27B2-E133-4C60-AFBB-F10755FAAF56}" type="parTrans" cxnId="{8AA00F12-4F46-499F-9228-65DD7315030F}">
      <dgm:prSet/>
      <dgm:spPr/>
      <dgm:t>
        <a:bodyPr/>
        <a:lstStyle/>
        <a:p>
          <a:endParaRPr lang="ru-RU"/>
        </a:p>
      </dgm:t>
    </dgm:pt>
    <dgm:pt modelId="{69BDB8FE-873A-42F0-82F2-CCAFF032ECAB}" type="sibTrans" cxnId="{8AA00F12-4F46-499F-9228-65DD7315030F}">
      <dgm:prSet/>
      <dgm:spPr/>
      <dgm:t>
        <a:bodyPr/>
        <a:lstStyle/>
        <a:p>
          <a:endParaRPr lang="ru-RU"/>
        </a:p>
      </dgm:t>
    </dgm:pt>
    <dgm:pt modelId="{148401C0-DF46-4AB5-AA94-E3E4403899B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400" dirty="0" smtClean="0">
              <a:solidFill>
                <a:schemeClr val="tx1"/>
              </a:solidFill>
            </a:rPr>
            <a:t>экскурсия</a:t>
          </a:r>
          <a:endParaRPr lang="ru-RU" sz="2400" dirty="0">
            <a:solidFill>
              <a:schemeClr val="tx1"/>
            </a:solidFill>
          </a:endParaRPr>
        </a:p>
      </dgm:t>
    </dgm:pt>
    <dgm:pt modelId="{536AE5D8-3D0D-4DD1-A2FF-ED1A376C2BE2}" type="parTrans" cxnId="{8C41BF61-9121-45F7-874C-703D62D76DA6}">
      <dgm:prSet/>
      <dgm:spPr/>
      <dgm:t>
        <a:bodyPr/>
        <a:lstStyle/>
        <a:p>
          <a:endParaRPr lang="ru-RU"/>
        </a:p>
      </dgm:t>
    </dgm:pt>
    <dgm:pt modelId="{D03F63A6-73C7-4289-A01A-E3FAD284D904}" type="sibTrans" cxnId="{8C41BF61-9121-45F7-874C-703D62D76DA6}">
      <dgm:prSet/>
      <dgm:spPr/>
      <dgm:t>
        <a:bodyPr/>
        <a:lstStyle/>
        <a:p>
          <a:endParaRPr lang="ru-RU"/>
        </a:p>
      </dgm:t>
    </dgm:pt>
    <dgm:pt modelId="{1C037166-AD79-4AB3-AB2A-71654D78F33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400" dirty="0" smtClean="0">
              <a:solidFill>
                <a:schemeClr val="tx1"/>
              </a:solidFill>
            </a:rPr>
            <a:t>рассматривание натуральных предметов</a:t>
          </a:r>
          <a:endParaRPr lang="ru-RU" sz="2400" dirty="0">
            <a:solidFill>
              <a:schemeClr val="tx1"/>
            </a:solidFill>
          </a:endParaRPr>
        </a:p>
      </dgm:t>
    </dgm:pt>
    <dgm:pt modelId="{D313FA6D-E13D-4D7A-A81B-CEB84C687A4E}" type="parTrans" cxnId="{092AEB67-463E-4CB0-A320-38385B1CEC67}">
      <dgm:prSet/>
      <dgm:spPr/>
      <dgm:t>
        <a:bodyPr/>
        <a:lstStyle/>
        <a:p>
          <a:endParaRPr lang="ru-RU"/>
        </a:p>
      </dgm:t>
    </dgm:pt>
    <dgm:pt modelId="{CF88D296-052A-48A5-B0B2-FD52354485C1}" type="sibTrans" cxnId="{092AEB67-463E-4CB0-A320-38385B1CEC67}">
      <dgm:prSet/>
      <dgm:spPr/>
      <dgm:t>
        <a:bodyPr/>
        <a:lstStyle/>
        <a:p>
          <a:endParaRPr lang="ru-RU"/>
        </a:p>
      </dgm:t>
    </dgm:pt>
    <dgm:pt modelId="{30310B06-0BD3-4C2C-9116-D5406078894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3200" b="1" dirty="0" smtClean="0">
              <a:solidFill>
                <a:srgbClr val="C00000"/>
              </a:solidFill>
            </a:rPr>
            <a:t>опосредованные:</a:t>
          </a:r>
          <a:endParaRPr lang="ru-RU" sz="3200" b="1" dirty="0">
            <a:solidFill>
              <a:srgbClr val="C00000"/>
            </a:solidFill>
          </a:endParaRPr>
        </a:p>
      </dgm:t>
    </dgm:pt>
    <dgm:pt modelId="{12C858CA-86CA-4D05-B48B-1EBDEFDFFD18}" type="parTrans" cxnId="{3837752F-3B69-4884-91DA-9926C1B026EF}">
      <dgm:prSet/>
      <dgm:spPr/>
      <dgm:t>
        <a:bodyPr/>
        <a:lstStyle/>
        <a:p>
          <a:endParaRPr lang="ru-RU"/>
        </a:p>
      </dgm:t>
    </dgm:pt>
    <dgm:pt modelId="{CA23A6C5-7037-4D47-8234-9CD147BA0FEA}" type="sibTrans" cxnId="{3837752F-3B69-4884-91DA-9926C1B026EF}">
      <dgm:prSet/>
      <dgm:spPr/>
      <dgm:t>
        <a:bodyPr/>
        <a:lstStyle/>
        <a:p>
          <a:endParaRPr lang="ru-RU"/>
        </a:p>
      </dgm:t>
    </dgm:pt>
    <dgm:pt modelId="{3576F5B3-8770-4CD7-8B78-AFF08630873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400" dirty="0" smtClean="0">
              <a:solidFill>
                <a:schemeClr val="tx1"/>
              </a:solidFill>
            </a:rPr>
            <a:t>рассматривание и рассказывание по игрушкам, иллюстрациям, фотографиям</a:t>
          </a:r>
          <a:endParaRPr lang="ru-RU" sz="2400" dirty="0">
            <a:solidFill>
              <a:schemeClr val="tx1"/>
            </a:solidFill>
          </a:endParaRPr>
        </a:p>
      </dgm:t>
    </dgm:pt>
    <dgm:pt modelId="{6258EA9F-71E8-40CD-979C-F5A09CDE1097}" type="parTrans" cxnId="{A123AD71-76D7-464D-9499-2C6389A9CA3C}">
      <dgm:prSet/>
      <dgm:spPr/>
      <dgm:t>
        <a:bodyPr/>
        <a:lstStyle/>
        <a:p>
          <a:endParaRPr lang="ru-RU"/>
        </a:p>
      </dgm:t>
    </dgm:pt>
    <dgm:pt modelId="{41829571-C1F6-4BD4-8D99-717CD0E511B1}" type="sibTrans" cxnId="{A123AD71-76D7-464D-9499-2C6389A9CA3C}">
      <dgm:prSet/>
      <dgm:spPr/>
      <dgm:t>
        <a:bodyPr/>
        <a:lstStyle/>
        <a:p>
          <a:endParaRPr lang="ru-RU"/>
        </a:p>
      </dgm:t>
    </dgm:pt>
    <dgm:pt modelId="{91844468-16D5-4788-95BB-4122870550C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400" dirty="0" smtClean="0">
              <a:solidFill>
                <a:schemeClr val="tx1"/>
              </a:solidFill>
            </a:rPr>
            <a:t>просмотр кинофильмов и диафильмов</a:t>
          </a:r>
          <a:endParaRPr lang="ru-RU" sz="2400" dirty="0">
            <a:solidFill>
              <a:schemeClr val="tx1"/>
            </a:solidFill>
          </a:endParaRPr>
        </a:p>
      </dgm:t>
    </dgm:pt>
    <dgm:pt modelId="{CBA3A92D-96E7-4C8D-91AA-7C988282B924}" type="parTrans" cxnId="{AA0E72CD-17B5-4960-9535-7906565ABFA3}">
      <dgm:prSet/>
      <dgm:spPr/>
      <dgm:t>
        <a:bodyPr/>
        <a:lstStyle/>
        <a:p>
          <a:endParaRPr lang="ru-RU"/>
        </a:p>
      </dgm:t>
    </dgm:pt>
    <dgm:pt modelId="{ECCD86D3-4AE9-4B98-ABC6-061D5DE170FC}" type="sibTrans" cxnId="{AA0E72CD-17B5-4960-9535-7906565ABFA3}">
      <dgm:prSet/>
      <dgm:spPr/>
      <dgm:t>
        <a:bodyPr/>
        <a:lstStyle/>
        <a:p>
          <a:endParaRPr lang="ru-RU"/>
        </a:p>
      </dgm:t>
    </dgm:pt>
    <dgm:pt modelId="{6EA7A8D5-AACF-4B45-A860-B9ADECC808B8}" type="pres">
      <dgm:prSet presAssocID="{28BD283C-91FF-4AE5-9F87-3F0E8EE3EB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39B024-13B5-468C-9CB8-944CDF0A290D}" type="pres">
      <dgm:prSet presAssocID="{8947E277-1A16-454B-831A-D36B44BF92BE}" presName="parentText" presStyleLbl="node1" presStyleIdx="0" presStyleCnt="7" custLinFactY="-3346" custLinFactNeighborX="-55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8EC43-2298-420E-9BB4-A3FB31C9D0D7}" type="pres">
      <dgm:prSet presAssocID="{1C5239DA-7BB9-40B7-B5B5-EC7BAE7F140D}" presName="spacer" presStyleCnt="0"/>
      <dgm:spPr/>
    </dgm:pt>
    <dgm:pt modelId="{4E000FB3-EC97-4F2B-9D61-504523A850EE}" type="pres">
      <dgm:prSet presAssocID="{10A67044-BD06-448E-A6C5-09E05829AF7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14D07-70A8-4F96-A44A-DBFBD58A016D}" type="pres">
      <dgm:prSet presAssocID="{69BDB8FE-873A-42F0-82F2-CCAFF032ECAB}" presName="spacer" presStyleCnt="0"/>
      <dgm:spPr/>
    </dgm:pt>
    <dgm:pt modelId="{C38F7D49-C427-432B-B512-C754CE5717F1}" type="pres">
      <dgm:prSet presAssocID="{148401C0-DF46-4AB5-AA94-E3E4403899B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3AF8A-A083-4E2D-9773-0D16CBD95FA2}" type="pres">
      <dgm:prSet presAssocID="{D03F63A6-73C7-4289-A01A-E3FAD284D904}" presName="spacer" presStyleCnt="0"/>
      <dgm:spPr/>
    </dgm:pt>
    <dgm:pt modelId="{0A4889BB-8FE3-40BA-8D97-822AB535F28A}" type="pres">
      <dgm:prSet presAssocID="{1C037166-AD79-4AB3-AB2A-71654D78F33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44D0A-D5AE-4CDE-B5AA-D613CEC35480}" type="pres">
      <dgm:prSet presAssocID="{CF88D296-052A-48A5-B0B2-FD52354485C1}" presName="spacer" presStyleCnt="0"/>
      <dgm:spPr/>
    </dgm:pt>
    <dgm:pt modelId="{AAC8D764-DB93-46B9-B391-960752F9041B}" type="pres">
      <dgm:prSet presAssocID="{30310B06-0BD3-4C2C-9116-D5406078894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1016B-4407-4270-BE73-65FDB6A9F071}" type="pres">
      <dgm:prSet presAssocID="{CA23A6C5-7037-4D47-8234-9CD147BA0FEA}" presName="spacer" presStyleCnt="0"/>
      <dgm:spPr/>
    </dgm:pt>
    <dgm:pt modelId="{7C4D4C49-B8AF-408E-8075-8EAFE7C324DD}" type="pres">
      <dgm:prSet presAssocID="{3576F5B3-8770-4CD7-8B78-AFF08630873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31B92-C1FE-4654-A072-B58B91869F7A}" type="pres">
      <dgm:prSet presAssocID="{41829571-C1F6-4BD4-8D99-717CD0E511B1}" presName="spacer" presStyleCnt="0"/>
      <dgm:spPr/>
    </dgm:pt>
    <dgm:pt modelId="{67E36A75-7EA5-41D4-A24F-3B0E3101FE8A}" type="pres">
      <dgm:prSet presAssocID="{91844468-16D5-4788-95BB-4122870550C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E477FA-9063-4114-8ADA-BACDB35A597D}" type="presOf" srcId="{10A67044-BD06-448E-A6C5-09E05829AF74}" destId="{4E000FB3-EC97-4F2B-9D61-504523A850EE}" srcOrd="0" destOrd="0" presId="urn:microsoft.com/office/officeart/2005/8/layout/vList2"/>
    <dgm:cxn modelId="{092AEB67-463E-4CB0-A320-38385B1CEC67}" srcId="{28BD283C-91FF-4AE5-9F87-3F0E8EE3EB54}" destId="{1C037166-AD79-4AB3-AB2A-71654D78F332}" srcOrd="3" destOrd="0" parTransId="{D313FA6D-E13D-4D7A-A81B-CEB84C687A4E}" sibTransId="{CF88D296-052A-48A5-B0B2-FD52354485C1}"/>
    <dgm:cxn modelId="{ED6FC557-7200-4C8D-9FCB-69C07CFC9FEC}" srcId="{28BD283C-91FF-4AE5-9F87-3F0E8EE3EB54}" destId="{8947E277-1A16-454B-831A-D36B44BF92BE}" srcOrd="0" destOrd="0" parTransId="{630CF924-AB04-4CE8-A169-F2C48030CC36}" sibTransId="{1C5239DA-7BB9-40B7-B5B5-EC7BAE7F140D}"/>
    <dgm:cxn modelId="{A123AD71-76D7-464D-9499-2C6389A9CA3C}" srcId="{28BD283C-91FF-4AE5-9F87-3F0E8EE3EB54}" destId="{3576F5B3-8770-4CD7-8B78-AFF08630873C}" srcOrd="5" destOrd="0" parTransId="{6258EA9F-71E8-40CD-979C-F5A09CDE1097}" sibTransId="{41829571-C1F6-4BD4-8D99-717CD0E511B1}"/>
    <dgm:cxn modelId="{C9C83364-8E26-4C5C-A5A1-08B6F0FD983D}" type="presOf" srcId="{1C037166-AD79-4AB3-AB2A-71654D78F332}" destId="{0A4889BB-8FE3-40BA-8D97-822AB535F28A}" srcOrd="0" destOrd="0" presId="urn:microsoft.com/office/officeart/2005/8/layout/vList2"/>
    <dgm:cxn modelId="{8AA00F12-4F46-499F-9228-65DD7315030F}" srcId="{28BD283C-91FF-4AE5-9F87-3F0E8EE3EB54}" destId="{10A67044-BD06-448E-A6C5-09E05829AF74}" srcOrd="1" destOrd="0" parTransId="{2E6F27B2-E133-4C60-AFBB-F10755FAAF56}" sibTransId="{69BDB8FE-873A-42F0-82F2-CCAFF032ECAB}"/>
    <dgm:cxn modelId="{DEC51710-D9CF-4F91-80B8-52F948F45BAE}" type="presOf" srcId="{148401C0-DF46-4AB5-AA94-E3E4403899B3}" destId="{C38F7D49-C427-432B-B512-C754CE5717F1}" srcOrd="0" destOrd="0" presId="urn:microsoft.com/office/officeart/2005/8/layout/vList2"/>
    <dgm:cxn modelId="{A8816735-33FB-4455-A665-CD1DB27C5921}" type="presOf" srcId="{3576F5B3-8770-4CD7-8B78-AFF08630873C}" destId="{7C4D4C49-B8AF-408E-8075-8EAFE7C324DD}" srcOrd="0" destOrd="0" presId="urn:microsoft.com/office/officeart/2005/8/layout/vList2"/>
    <dgm:cxn modelId="{A932C0C3-2175-47F9-AAC4-C52F37F4EBB9}" type="presOf" srcId="{91844468-16D5-4788-95BB-4122870550CC}" destId="{67E36A75-7EA5-41D4-A24F-3B0E3101FE8A}" srcOrd="0" destOrd="0" presId="urn:microsoft.com/office/officeart/2005/8/layout/vList2"/>
    <dgm:cxn modelId="{3837752F-3B69-4884-91DA-9926C1B026EF}" srcId="{28BD283C-91FF-4AE5-9F87-3F0E8EE3EB54}" destId="{30310B06-0BD3-4C2C-9116-D54060788941}" srcOrd="4" destOrd="0" parTransId="{12C858CA-86CA-4D05-B48B-1EBDEFDFFD18}" sibTransId="{CA23A6C5-7037-4D47-8234-9CD147BA0FEA}"/>
    <dgm:cxn modelId="{B900ADE3-799D-4459-94AF-A57746268380}" type="presOf" srcId="{8947E277-1A16-454B-831A-D36B44BF92BE}" destId="{8439B024-13B5-468C-9CB8-944CDF0A290D}" srcOrd="0" destOrd="0" presId="urn:microsoft.com/office/officeart/2005/8/layout/vList2"/>
    <dgm:cxn modelId="{AA0E72CD-17B5-4960-9535-7906565ABFA3}" srcId="{28BD283C-91FF-4AE5-9F87-3F0E8EE3EB54}" destId="{91844468-16D5-4788-95BB-4122870550CC}" srcOrd="6" destOrd="0" parTransId="{CBA3A92D-96E7-4C8D-91AA-7C988282B924}" sibTransId="{ECCD86D3-4AE9-4B98-ABC6-061D5DE170FC}"/>
    <dgm:cxn modelId="{FA738E9E-DAAA-45F2-8986-40F556DB00FB}" type="presOf" srcId="{30310B06-0BD3-4C2C-9116-D54060788941}" destId="{AAC8D764-DB93-46B9-B391-960752F9041B}" srcOrd="0" destOrd="0" presId="urn:microsoft.com/office/officeart/2005/8/layout/vList2"/>
    <dgm:cxn modelId="{8C41BF61-9121-45F7-874C-703D62D76DA6}" srcId="{28BD283C-91FF-4AE5-9F87-3F0E8EE3EB54}" destId="{148401C0-DF46-4AB5-AA94-E3E4403899B3}" srcOrd="2" destOrd="0" parTransId="{536AE5D8-3D0D-4DD1-A2FF-ED1A376C2BE2}" sibTransId="{D03F63A6-73C7-4289-A01A-E3FAD284D904}"/>
    <dgm:cxn modelId="{B26EF082-9E65-4FA9-9867-A3DF545D885C}" type="presOf" srcId="{28BD283C-91FF-4AE5-9F87-3F0E8EE3EB54}" destId="{6EA7A8D5-AACF-4B45-A860-B9ADECC808B8}" srcOrd="0" destOrd="0" presId="urn:microsoft.com/office/officeart/2005/8/layout/vList2"/>
    <dgm:cxn modelId="{D577C03F-EE4C-42F6-A197-D094400E873E}" type="presParOf" srcId="{6EA7A8D5-AACF-4B45-A860-B9ADECC808B8}" destId="{8439B024-13B5-468C-9CB8-944CDF0A290D}" srcOrd="0" destOrd="0" presId="urn:microsoft.com/office/officeart/2005/8/layout/vList2"/>
    <dgm:cxn modelId="{C17324DF-58F5-4F6B-BE7C-091B59BCEE7F}" type="presParOf" srcId="{6EA7A8D5-AACF-4B45-A860-B9ADECC808B8}" destId="{65D8EC43-2298-420E-9BB4-A3FB31C9D0D7}" srcOrd="1" destOrd="0" presId="urn:microsoft.com/office/officeart/2005/8/layout/vList2"/>
    <dgm:cxn modelId="{735CF38F-450D-4994-B21F-6DCCAD7E00AF}" type="presParOf" srcId="{6EA7A8D5-AACF-4B45-A860-B9ADECC808B8}" destId="{4E000FB3-EC97-4F2B-9D61-504523A850EE}" srcOrd="2" destOrd="0" presId="urn:microsoft.com/office/officeart/2005/8/layout/vList2"/>
    <dgm:cxn modelId="{59CE098C-932D-488B-8365-9478F1A89E20}" type="presParOf" srcId="{6EA7A8D5-AACF-4B45-A860-B9ADECC808B8}" destId="{FB914D07-70A8-4F96-A44A-DBFBD58A016D}" srcOrd="3" destOrd="0" presId="urn:microsoft.com/office/officeart/2005/8/layout/vList2"/>
    <dgm:cxn modelId="{37184843-7175-4B95-9099-894C66EF1761}" type="presParOf" srcId="{6EA7A8D5-AACF-4B45-A860-B9ADECC808B8}" destId="{C38F7D49-C427-432B-B512-C754CE5717F1}" srcOrd="4" destOrd="0" presId="urn:microsoft.com/office/officeart/2005/8/layout/vList2"/>
    <dgm:cxn modelId="{F7E5A7A1-8AEA-46E6-892F-BE73C9FF365D}" type="presParOf" srcId="{6EA7A8D5-AACF-4B45-A860-B9ADECC808B8}" destId="{8C33AF8A-A083-4E2D-9773-0D16CBD95FA2}" srcOrd="5" destOrd="0" presId="urn:microsoft.com/office/officeart/2005/8/layout/vList2"/>
    <dgm:cxn modelId="{B42C474C-6F00-4D17-8C15-A6307228A817}" type="presParOf" srcId="{6EA7A8D5-AACF-4B45-A860-B9ADECC808B8}" destId="{0A4889BB-8FE3-40BA-8D97-822AB535F28A}" srcOrd="6" destOrd="0" presId="urn:microsoft.com/office/officeart/2005/8/layout/vList2"/>
    <dgm:cxn modelId="{AEC2F118-8E29-40D8-8657-80144EE98D8F}" type="presParOf" srcId="{6EA7A8D5-AACF-4B45-A860-B9ADECC808B8}" destId="{42C44D0A-D5AE-4CDE-B5AA-D613CEC35480}" srcOrd="7" destOrd="0" presId="urn:microsoft.com/office/officeart/2005/8/layout/vList2"/>
    <dgm:cxn modelId="{E23A5245-C9DA-49C8-A2FB-8F0FEA825D2C}" type="presParOf" srcId="{6EA7A8D5-AACF-4B45-A860-B9ADECC808B8}" destId="{AAC8D764-DB93-46B9-B391-960752F9041B}" srcOrd="8" destOrd="0" presId="urn:microsoft.com/office/officeart/2005/8/layout/vList2"/>
    <dgm:cxn modelId="{11807709-8A2A-40E8-83F0-22575DC0EC0B}" type="presParOf" srcId="{6EA7A8D5-AACF-4B45-A860-B9ADECC808B8}" destId="{2891016B-4407-4270-BE73-65FDB6A9F071}" srcOrd="9" destOrd="0" presId="urn:microsoft.com/office/officeart/2005/8/layout/vList2"/>
    <dgm:cxn modelId="{99FE0D25-BB26-46D6-AF81-6D4ABEB660B7}" type="presParOf" srcId="{6EA7A8D5-AACF-4B45-A860-B9ADECC808B8}" destId="{7C4D4C49-B8AF-408E-8075-8EAFE7C324DD}" srcOrd="10" destOrd="0" presId="urn:microsoft.com/office/officeart/2005/8/layout/vList2"/>
    <dgm:cxn modelId="{E2EA15A3-3E12-4A68-9627-30DCCD1E947B}" type="presParOf" srcId="{6EA7A8D5-AACF-4B45-A860-B9ADECC808B8}" destId="{DB631B92-C1FE-4654-A072-B58B91869F7A}" srcOrd="11" destOrd="0" presId="urn:microsoft.com/office/officeart/2005/8/layout/vList2"/>
    <dgm:cxn modelId="{AC50CAF3-6035-4CDC-9A04-BB7F7F8D8406}" type="presParOf" srcId="{6EA7A8D5-AACF-4B45-A860-B9ADECC808B8}" destId="{67E36A75-7EA5-41D4-A24F-3B0E3101FE8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58BE8F-A522-41F7-9FA0-6A18DDB23C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2AE504-5701-48AA-B66A-DA8DF8F246B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пиктограмма</a:t>
          </a:r>
          <a:endParaRPr lang="ru-RU" dirty="0">
            <a:solidFill>
              <a:schemeClr val="tx1"/>
            </a:solidFill>
          </a:endParaRPr>
        </a:p>
      </dgm:t>
    </dgm:pt>
    <dgm:pt modelId="{AA7ACF62-38FD-4338-AA80-E0851CFCA00F}" type="parTrans" cxnId="{DFEBE7FC-3430-4813-B0E9-A8CE2B1A20D0}">
      <dgm:prSet/>
      <dgm:spPr/>
      <dgm:t>
        <a:bodyPr/>
        <a:lstStyle/>
        <a:p>
          <a:endParaRPr lang="ru-RU"/>
        </a:p>
      </dgm:t>
    </dgm:pt>
    <dgm:pt modelId="{31C55CAD-A190-477C-A70A-7B5B9311E22A}" type="sibTrans" cxnId="{DFEBE7FC-3430-4813-B0E9-A8CE2B1A20D0}">
      <dgm:prSet/>
      <dgm:spPr/>
      <dgm:t>
        <a:bodyPr/>
        <a:lstStyle/>
        <a:p>
          <a:endParaRPr lang="ru-RU"/>
        </a:p>
      </dgm:t>
    </dgm:pt>
    <dgm:pt modelId="{BA68546A-FC18-43A4-8EBE-B100882FE58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err="1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мнемотаблица</a:t>
          </a:r>
          <a:r>
            <a:rPr lang="ru-RU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  (</a:t>
          </a:r>
          <a:r>
            <a:rPr lang="ru-RU" dirty="0" err="1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мнемоквадрат</a:t>
          </a:r>
          <a:r>
            <a:rPr lang="ru-RU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, </a:t>
          </a:r>
          <a:r>
            <a:rPr lang="ru-RU" dirty="0" err="1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мнемодорожка</a:t>
          </a:r>
          <a:r>
            <a:rPr lang="ru-RU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270A80F3-773B-4AB9-99FD-5E5626665B8F}" type="parTrans" cxnId="{5D8338EA-6A01-470A-93A3-A9A12F5858F4}">
      <dgm:prSet/>
      <dgm:spPr/>
      <dgm:t>
        <a:bodyPr/>
        <a:lstStyle/>
        <a:p>
          <a:endParaRPr lang="ru-RU"/>
        </a:p>
      </dgm:t>
    </dgm:pt>
    <dgm:pt modelId="{F4C8CC6E-6557-4383-9342-0BFE32E920C1}" type="sibTrans" cxnId="{5D8338EA-6A01-470A-93A3-A9A12F5858F4}">
      <dgm:prSet/>
      <dgm:spPr/>
      <dgm:t>
        <a:bodyPr/>
        <a:lstStyle/>
        <a:p>
          <a:endParaRPr lang="ru-RU"/>
        </a:p>
      </dgm:t>
    </dgm:pt>
    <dgm:pt modelId="{76BD9FF8-E8CC-448F-88A2-6269AE9A644D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замещение</a:t>
          </a:r>
          <a:endParaRPr lang="ru-RU" dirty="0">
            <a:solidFill>
              <a:schemeClr val="tx1"/>
            </a:solidFill>
          </a:endParaRPr>
        </a:p>
      </dgm:t>
    </dgm:pt>
    <dgm:pt modelId="{014166C8-845B-4E05-9504-CFC8D19E43D3}" type="parTrans" cxnId="{DFDA943A-C991-42D2-BABA-DF689C27C0F1}">
      <dgm:prSet/>
      <dgm:spPr/>
      <dgm:t>
        <a:bodyPr/>
        <a:lstStyle/>
        <a:p>
          <a:endParaRPr lang="ru-RU"/>
        </a:p>
      </dgm:t>
    </dgm:pt>
    <dgm:pt modelId="{77623C57-1C52-4462-9159-2466423BAF91}" type="sibTrans" cxnId="{DFDA943A-C991-42D2-BABA-DF689C27C0F1}">
      <dgm:prSet/>
      <dgm:spPr/>
      <dgm:t>
        <a:bodyPr/>
        <a:lstStyle/>
        <a:p>
          <a:endParaRPr lang="ru-RU"/>
        </a:p>
      </dgm:t>
    </dgm:pt>
    <dgm:pt modelId="{65451F4B-8C82-4610-A22B-ED2EE7775E16}" type="pres">
      <dgm:prSet presAssocID="{A858BE8F-A522-41F7-9FA0-6A18DDB23C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131CB-DC8B-41BA-8863-196EE5882E16}" type="pres">
      <dgm:prSet presAssocID="{BC2AE504-5701-48AA-B66A-DA8DF8F246B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84EC1-DFDE-4E9B-9540-8170322252CC}" type="pres">
      <dgm:prSet presAssocID="{31C55CAD-A190-477C-A70A-7B5B9311E22A}" presName="spacer" presStyleCnt="0"/>
      <dgm:spPr/>
    </dgm:pt>
    <dgm:pt modelId="{6332FB42-B3E3-43F5-8395-8E77A3C5316A}" type="pres">
      <dgm:prSet presAssocID="{BA68546A-FC18-43A4-8EBE-B100882FE584}" presName="parentText" presStyleLbl="node1" presStyleIdx="1" presStyleCnt="3" custLinFactNeighborX="-348" custLinFactNeighborY="-372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9EE4B-D4EF-4F95-BF55-BF0864E64FDD}" type="pres">
      <dgm:prSet presAssocID="{F4C8CC6E-6557-4383-9342-0BFE32E920C1}" presName="spacer" presStyleCnt="0"/>
      <dgm:spPr/>
    </dgm:pt>
    <dgm:pt modelId="{BDCF1BB4-3582-4978-B07D-24532A22D546}" type="pres">
      <dgm:prSet presAssocID="{76BD9FF8-E8CC-448F-88A2-6269AE9A644D}" presName="parentText" presStyleLbl="node1" presStyleIdx="2" presStyleCnt="3" custLinFactNeighborX="-348" custLinFactNeighborY="-437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773DD3-9F30-4104-8F8A-10F9FA82D5C8}" type="presOf" srcId="{76BD9FF8-E8CC-448F-88A2-6269AE9A644D}" destId="{BDCF1BB4-3582-4978-B07D-24532A22D546}" srcOrd="0" destOrd="0" presId="urn:microsoft.com/office/officeart/2005/8/layout/vList2"/>
    <dgm:cxn modelId="{BD39EBA8-2990-4419-B756-F795B9B43CA3}" type="presOf" srcId="{BC2AE504-5701-48AA-B66A-DA8DF8F246BC}" destId="{976131CB-DC8B-41BA-8863-196EE5882E16}" srcOrd="0" destOrd="0" presId="urn:microsoft.com/office/officeart/2005/8/layout/vList2"/>
    <dgm:cxn modelId="{84FF76F2-C3B0-4681-8D6C-CC84197429F9}" type="presOf" srcId="{A858BE8F-A522-41F7-9FA0-6A18DDB23CB0}" destId="{65451F4B-8C82-4610-A22B-ED2EE7775E16}" srcOrd="0" destOrd="0" presId="urn:microsoft.com/office/officeart/2005/8/layout/vList2"/>
    <dgm:cxn modelId="{8CC6A679-2560-499E-AB83-40CAA57582FD}" type="presOf" srcId="{BA68546A-FC18-43A4-8EBE-B100882FE584}" destId="{6332FB42-B3E3-43F5-8395-8E77A3C5316A}" srcOrd="0" destOrd="0" presId="urn:microsoft.com/office/officeart/2005/8/layout/vList2"/>
    <dgm:cxn modelId="{DFEBE7FC-3430-4813-B0E9-A8CE2B1A20D0}" srcId="{A858BE8F-A522-41F7-9FA0-6A18DDB23CB0}" destId="{BC2AE504-5701-48AA-B66A-DA8DF8F246BC}" srcOrd="0" destOrd="0" parTransId="{AA7ACF62-38FD-4338-AA80-E0851CFCA00F}" sibTransId="{31C55CAD-A190-477C-A70A-7B5B9311E22A}"/>
    <dgm:cxn modelId="{DFDA943A-C991-42D2-BABA-DF689C27C0F1}" srcId="{A858BE8F-A522-41F7-9FA0-6A18DDB23CB0}" destId="{76BD9FF8-E8CC-448F-88A2-6269AE9A644D}" srcOrd="2" destOrd="0" parTransId="{014166C8-845B-4E05-9504-CFC8D19E43D3}" sibTransId="{77623C57-1C52-4462-9159-2466423BAF91}"/>
    <dgm:cxn modelId="{5D8338EA-6A01-470A-93A3-A9A12F5858F4}" srcId="{A858BE8F-A522-41F7-9FA0-6A18DDB23CB0}" destId="{BA68546A-FC18-43A4-8EBE-B100882FE584}" srcOrd="1" destOrd="0" parTransId="{270A80F3-773B-4AB9-99FD-5E5626665B8F}" sibTransId="{F4C8CC6E-6557-4383-9342-0BFE32E920C1}"/>
    <dgm:cxn modelId="{035A6F75-B32C-4FCD-8809-D768DB733548}" type="presParOf" srcId="{65451F4B-8C82-4610-A22B-ED2EE7775E16}" destId="{976131CB-DC8B-41BA-8863-196EE5882E16}" srcOrd="0" destOrd="0" presId="urn:microsoft.com/office/officeart/2005/8/layout/vList2"/>
    <dgm:cxn modelId="{0C279D48-1435-463E-9A3A-433AB07DBE85}" type="presParOf" srcId="{65451F4B-8C82-4610-A22B-ED2EE7775E16}" destId="{8A784EC1-DFDE-4E9B-9540-8170322252CC}" srcOrd="1" destOrd="0" presId="urn:microsoft.com/office/officeart/2005/8/layout/vList2"/>
    <dgm:cxn modelId="{5EFC4121-D20D-4553-B62F-8F5ECF73C45F}" type="presParOf" srcId="{65451F4B-8C82-4610-A22B-ED2EE7775E16}" destId="{6332FB42-B3E3-43F5-8395-8E77A3C5316A}" srcOrd="2" destOrd="0" presId="urn:microsoft.com/office/officeart/2005/8/layout/vList2"/>
    <dgm:cxn modelId="{75083B1D-A2D4-4808-8E7C-7E91662D2018}" type="presParOf" srcId="{65451F4B-8C82-4610-A22B-ED2EE7775E16}" destId="{9299EE4B-D4EF-4F95-BF55-BF0864E64FDD}" srcOrd="3" destOrd="0" presId="urn:microsoft.com/office/officeart/2005/8/layout/vList2"/>
    <dgm:cxn modelId="{4D28CF78-CB22-4D15-8089-C2B86E2E4339}" type="presParOf" srcId="{65451F4B-8C82-4610-A22B-ED2EE7775E16}" destId="{BDCF1BB4-3582-4978-B07D-24532A22D5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19F0AA-E070-4247-AEEB-A78D355C69A8}">
      <dsp:nvSpPr>
        <dsp:cNvPr id="0" name=""/>
        <dsp:cNvSpPr/>
      </dsp:nvSpPr>
      <dsp:spPr>
        <a:xfrm>
          <a:off x="0" y="0"/>
          <a:ext cx="4197361" cy="419736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CC7DB-1D43-4033-8257-055D6BE7CB9B}">
      <dsp:nvSpPr>
        <dsp:cNvPr id="0" name=""/>
        <dsp:cNvSpPr/>
      </dsp:nvSpPr>
      <dsp:spPr>
        <a:xfrm>
          <a:off x="2098680" y="0"/>
          <a:ext cx="4902243" cy="4197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словесные</a:t>
          </a:r>
          <a:endParaRPr lang="ru-RU" sz="5800" kern="1200" dirty="0"/>
        </a:p>
      </dsp:txBody>
      <dsp:txXfrm>
        <a:off x="2098680" y="0"/>
        <a:ext cx="4902243" cy="1259211"/>
      </dsp:txXfrm>
    </dsp:sp>
    <dsp:sp modelId="{B0F0196D-0E5F-46BF-8877-7AF5CD05D578}">
      <dsp:nvSpPr>
        <dsp:cNvPr id="0" name=""/>
        <dsp:cNvSpPr/>
      </dsp:nvSpPr>
      <dsp:spPr>
        <a:xfrm>
          <a:off x="734539" y="1259211"/>
          <a:ext cx="2728281" cy="272828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58301-F5F5-4CAF-97BE-BF6ED116CC63}">
      <dsp:nvSpPr>
        <dsp:cNvPr id="0" name=""/>
        <dsp:cNvSpPr/>
      </dsp:nvSpPr>
      <dsp:spPr>
        <a:xfrm>
          <a:off x="2098680" y="1259211"/>
          <a:ext cx="4902243" cy="27282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практические</a:t>
          </a:r>
          <a:endParaRPr lang="ru-RU" sz="5800" kern="1200" dirty="0"/>
        </a:p>
      </dsp:txBody>
      <dsp:txXfrm>
        <a:off x="2098680" y="1259211"/>
        <a:ext cx="4902243" cy="1259206"/>
      </dsp:txXfrm>
    </dsp:sp>
    <dsp:sp modelId="{3E5469D7-7384-4B65-A035-93AE79500F2A}">
      <dsp:nvSpPr>
        <dsp:cNvPr id="0" name=""/>
        <dsp:cNvSpPr/>
      </dsp:nvSpPr>
      <dsp:spPr>
        <a:xfrm>
          <a:off x="1469076" y="2518417"/>
          <a:ext cx="1259207" cy="12592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E94E6-2D16-453C-91A5-36F0659D4503}">
      <dsp:nvSpPr>
        <dsp:cNvPr id="0" name=""/>
        <dsp:cNvSpPr/>
      </dsp:nvSpPr>
      <dsp:spPr>
        <a:xfrm>
          <a:off x="2098680" y="2518417"/>
          <a:ext cx="4902243" cy="12592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наглядные</a:t>
          </a:r>
          <a:endParaRPr lang="ru-RU" sz="5800" kern="1200" dirty="0"/>
        </a:p>
      </dsp:txBody>
      <dsp:txXfrm>
        <a:off x="2098680" y="2518417"/>
        <a:ext cx="4902243" cy="12592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D4B48E-6D04-4384-BF86-2D50F7F04DC7}">
      <dsp:nvSpPr>
        <dsp:cNvPr id="0" name=""/>
        <dsp:cNvSpPr/>
      </dsp:nvSpPr>
      <dsp:spPr>
        <a:xfrm>
          <a:off x="0" y="537411"/>
          <a:ext cx="7572428" cy="79150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чтение художественного произведения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0" y="537411"/>
        <a:ext cx="7572428" cy="791505"/>
      </dsp:txXfrm>
    </dsp:sp>
    <dsp:sp modelId="{C305E475-2445-4901-8AC2-8DEE71873259}">
      <dsp:nvSpPr>
        <dsp:cNvPr id="0" name=""/>
        <dsp:cNvSpPr/>
      </dsp:nvSpPr>
      <dsp:spPr>
        <a:xfrm>
          <a:off x="0" y="1400172"/>
          <a:ext cx="7572428" cy="79150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заучивание наизусть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0" y="1400172"/>
        <a:ext cx="7572428" cy="791505"/>
      </dsp:txXfrm>
    </dsp:sp>
    <dsp:sp modelId="{237043B4-5FC4-4A1A-8C8A-2413D58AA8B4}">
      <dsp:nvSpPr>
        <dsp:cNvPr id="0" name=""/>
        <dsp:cNvSpPr/>
      </dsp:nvSpPr>
      <dsp:spPr>
        <a:xfrm>
          <a:off x="0" y="2310501"/>
          <a:ext cx="7572428" cy="79150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пересказ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0" y="2310501"/>
        <a:ext cx="7572428" cy="791505"/>
      </dsp:txXfrm>
    </dsp:sp>
    <dsp:sp modelId="{9C9CFA7E-E97E-4B7C-80D7-8C8E25147846}">
      <dsp:nvSpPr>
        <dsp:cNvPr id="0" name=""/>
        <dsp:cNvSpPr/>
      </dsp:nvSpPr>
      <dsp:spPr>
        <a:xfrm>
          <a:off x="0" y="3197046"/>
          <a:ext cx="7572428" cy="79150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рассказывание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0" y="3197046"/>
        <a:ext cx="7572428" cy="7915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FDA2DA-07BD-4055-95A3-57E07BF8A4A0}">
      <dsp:nvSpPr>
        <dsp:cNvPr id="0" name=""/>
        <dsp:cNvSpPr/>
      </dsp:nvSpPr>
      <dsp:spPr>
        <a:xfrm>
          <a:off x="0" y="518918"/>
          <a:ext cx="7429552" cy="88744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tx1"/>
              </a:solidFill>
            </a:rPr>
            <a:t>ролевые игры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0" y="518918"/>
        <a:ext cx="7429552" cy="887445"/>
      </dsp:txXfrm>
    </dsp:sp>
    <dsp:sp modelId="{E6881E62-9C75-4CB1-B6D4-436F36C40F64}">
      <dsp:nvSpPr>
        <dsp:cNvPr id="0" name=""/>
        <dsp:cNvSpPr/>
      </dsp:nvSpPr>
      <dsp:spPr>
        <a:xfrm>
          <a:off x="0" y="1571636"/>
          <a:ext cx="7429552" cy="88744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tx1"/>
              </a:solidFill>
            </a:rPr>
            <a:t>творческие игры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0" y="1571636"/>
        <a:ext cx="7429552" cy="887445"/>
      </dsp:txXfrm>
    </dsp:sp>
    <dsp:sp modelId="{577C0C08-1C10-4378-A26B-30555B8A2F1D}">
      <dsp:nvSpPr>
        <dsp:cNvPr id="0" name=""/>
        <dsp:cNvSpPr/>
      </dsp:nvSpPr>
      <dsp:spPr>
        <a:xfrm>
          <a:off x="0" y="2500330"/>
          <a:ext cx="7429552" cy="88744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tx1"/>
              </a:solidFill>
            </a:rPr>
            <a:t>дидактические игры и упражнения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0" y="2500330"/>
        <a:ext cx="7429552" cy="887445"/>
      </dsp:txXfrm>
    </dsp:sp>
    <dsp:sp modelId="{6B46603F-0623-4DC8-A63C-F797A4372A8E}">
      <dsp:nvSpPr>
        <dsp:cNvPr id="0" name=""/>
        <dsp:cNvSpPr/>
      </dsp:nvSpPr>
      <dsp:spPr>
        <a:xfrm>
          <a:off x="0" y="3511896"/>
          <a:ext cx="7429552" cy="88744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tx1"/>
              </a:solidFill>
            </a:rPr>
            <a:t>игры драматизации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0" y="3511896"/>
        <a:ext cx="7429552" cy="8874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39B024-13B5-468C-9CB8-944CDF0A290D}">
      <dsp:nvSpPr>
        <dsp:cNvPr id="0" name=""/>
        <dsp:cNvSpPr/>
      </dsp:nvSpPr>
      <dsp:spPr>
        <a:xfrm>
          <a:off x="0" y="0"/>
          <a:ext cx="7429552" cy="63815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непосредственные : 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0" y="0"/>
        <a:ext cx="7429552" cy="638158"/>
      </dsp:txXfrm>
    </dsp:sp>
    <dsp:sp modelId="{4E000FB3-EC97-4F2B-9D61-504523A850EE}">
      <dsp:nvSpPr>
        <dsp:cNvPr id="0" name=""/>
        <dsp:cNvSpPr/>
      </dsp:nvSpPr>
      <dsp:spPr>
        <a:xfrm>
          <a:off x="0" y="648544"/>
          <a:ext cx="7429552" cy="63815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осмотр помещения</a:t>
          </a:r>
          <a:r>
            <a:rPr lang="ru-RU" sz="500" kern="1200" dirty="0" smtClean="0"/>
            <a:t>, </a:t>
          </a:r>
          <a:endParaRPr lang="ru-RU" sz="500" kern="1200" dirty="0"/>
        </a:p>
      </dsp:txBody>
      <dsp:txXfrm>
        <a:off x="0" y="648544"/>
        <a:ext cx="7429552" cy="638158"/>
      </dsp:txXfrm>
    </dsp:sp>
    <dsp:sp modelId="{C38F7D49-C427-432B-B512-C754CE5717F1}">
      <dsp:nvSpPr>
        <dsp:cNvPr id="0" name=""/>
        <dsp:cNvSpPr/>
      </dsp:nvSpPr>
      <dsp:spPr>
        <a:xfrm>
          <a:off x="0" y="1296223"/>
          <a:ext cx="7429552" cy="63815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экскурсия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1296223"/>
        <a:ext cx="7429552" cy="638158"/>
      </dsp:txXfrm>
    </dsp:sp>
    <dsp:sp modelId="{0A4889BB-8FE3-40BA-8D97-822AB535F28A}">
      <dsp:nvSpPr>
        <dsp:cNvPr id="0" name=""/>
        <dsp:cNvSpPr/>
      </dsp:nvSpPr>
      <dsp:spPr>
        <a:xfrm>
          <a:off x="0" y="1943902"/>
          <a:ext cx="7429552" cy="63815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рассматривание натуральных предметов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1943902"/>
        <a:ext cx="7429552" cy="638158"/>
      </dsp:txXfrm>
    </dsp:sp>
    <dsp:sp modelId="{AAC8D764-DB93-46B9-B391-960752F9041B}">
      <dsp:nvSpPr>
        <dsp:cNvPr id="0" name=""/>
        <dsp:cNvSpPr/>
      </dsp:nvSpPr>
      <dsp:spPr>
        <a:xfrm>
          <a:off x="0" y="2591581"/>
          <a:ext cx="7429552" cy="63815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опосредованные: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0" y="2591581"/>
        <a:ext cx="7429552" cy="638158"/>
      </dsp:txXfrm>
    </dsp:sp>
    <dsp:sp modelId="{7C4D4C49-B8AF-408E-8075-8EAFE7C324DD}">
      <dsp:nvSpPr>
        <dsp:cNvPr id="0" name=""/>
        <dsp:cNvSpPr/>
      </dsp:nvSpPr>
      <dsp:spPr>
        <a:xfrm>
          <a:off x="0" y="3239259"/>
          <a:ext cx="7429552" cy="63815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рассматривание и рассказывание по игрушкам, иллюстрациям, фотографиям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3239259"/>
        <a:ext cx="7429552" cy="638158"/>
      </dsp:txXfrm>
    </dsp:sp>
    <dsp:sp modelId="{67E36A75-7EA5-41D4-A24F-3B0E3101FE8A}">
      <dsp:nvSpPr>
        <dsp:cNvPr id="0" name=""/>
        <dsp:cNvSpPr/>
      </dsp:nvSpPr>
      <dsp:spPr>
        <a:xfrm>
          <a:off x="0" y="3886938"/>
          <a:ext cx="7429552" cy="63815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просмотр кинофильмов и диафильмов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3886938"/>
        <a:ext cx="7429552" cy="63815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6131CB-DC8B-41BA-8863-196EE5882E16}">
      <dsp:nvSpPr>
        <dsp:cNvPr id="0" name=""/>
        <dsp:cNvSpPr/>
      </dsp:nvSpPr>
      <dsp:spPr>
        <a:xfrm>
          <a:off x="0" y="28274"/>
          <a:ext cx="7358114" cy="127120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пиктограмма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28274"/>
        <a:ext cx="7358114" cy="1271205"/>
      </dsp:txXfrm>
    </dsp:sp>
    <dsp:sp modelId="{6332FB42-B3E3-43F5-8395-8E77A3C5316A}">
      <dsp:nvSpPr>
        <dsp:cNvPr id="0" name=""/>
        <dsp:cNvSpPr/>
      </dsp:nvSpPr>
      <dsp:spPr>
        <a:xfrm>
          <a:off x="0" y="1357323"/>
          <a:ext cx="7358114" cy="127120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мнемотаблица</a:t>
          </a:r>
          <a:r>
            <a:rPr lang="ru-RU" sz="3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  (</a:t>
          </a:r>
          <a:r>
            <a:rPr lang="ru-RU" sz="3200" kern="1200" dirty="0" err="1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мнемоквадрат</a:t>
          </a:r>
          <a:r>
            <a:rPr lang="ru-RU" sz="3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, </a:t>
          </a:r>
          <a:r>
            <a:rPr lang="ru-RU" sz="3200" kern="1200" dirty="0" err="1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мнемодорожка</a:t>
          </a:r>
          <a:r>
            <a:rPr lang="ru-RU" sz="3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)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1357323"/>
        <a:ext cx="7358114" cy="1271205"/>
      </dsp:txXfrm>
    </dsp:sp>
    <dsp:sp modelId="{BDCF1BB4-3582-4978-B07D-24532A22D546}">
      <dsp:nvSpPr>
        <dsp:cNvPr id="0" name=""/>
        <dsp:cNvSpPr/>
      </dsp:nvSpPr>
      <dsp:spPr>
        <a:xfrm>
          <a:off x="0" y="2714644"/>
          <a:ext cx="7358114" cy="127120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замещение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2714644"/>
        <a:ext cx="7358114" cy="1271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CDEF-1FA6-4316-9608-8B601CCA4F59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600-290A-4416-A1A5-BCC021496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CDEF-1FA6-4316-9608-8B601CCA4F59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600-290A-4416-A1A5-BCC021496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CDEF-1FA6-4316-9608-8B601CCA4F59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600-290A-4416-A1A5-BCC021496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CDEF-1FA6-4316-9608-8B601CCA4F59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600-290A-4416-A1A5-BCC021496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CDEF-1FA6-4316-9608-8B601CCA4F59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600-290A-4416-A1A5-BCC021496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CDEF-1FA6-4316-9608-8B601CCA4F59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600-290A-4416-A1A5-BCC021496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CDEF-1FA6-4316-9608-8B601CCA4F59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600-290A-4416-A1A5-BCC021496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CDEF-1FA6-4316-9608-8B601CCA4F59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600-290A-4416-A1A5-BCC021496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CDEF-1FA6-4316-9608-8B601CCA4F59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600-290A-4416-A1A5-BCC021496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CDEF-1FA6-4316-9608-8B601CCA4F59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600-290A-4416-A1A5-BCC021496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CDEF-1FA6-4316-9608-8B601CCA4F59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600-290A-4416-A1A5-BCC021496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0CDEF-1FA6-4316-9608-8B601CCA4F59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8A600-290A-4416-A1A5-BCC021496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  <a:cs typeface="Arabic Typesetting" pitchFamily="66" charset="-78"/>
              </a:rPr>
              <a:t>МДОБУ «Великосельский детский сад №14»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  <a:cs typeface="Arabic Typesetting" pitchFamily="66" charset="-78"/>
              </a:rPr>
            </a:b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  <a:cs typeface="Arabic Typesetting" pitchFamily="66" charset="-78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nstantia" pitchFamily="18" charset="0"/>
                <a:cs typeface="Arabic Typesetting" pitchFamily="66" charset="-78"/>
              </a:rPr>
            </a:b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  <a:cs typeface="Arabic Typesetting" pitchFamily="66" charset="-78"/>
              </a:rPr>
              <a:t>Эффективные методы и виды деятельности в работе с детьми, имеющими особенности речевого развития</a:t>
            </a:r>
            <a:endParaRPr lang="ru-RU" dirty="0">
              <a:solidFill>
                <a:srgbClr val="C00000"/>
              </a:solidFill>
              <a:latin typeface="Constantia" pitchFamily="18" charset="0"/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2357454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Подготовила: </a:t>
            </a:r>
          </a:p>
          <a:p>
            <a:pPr algn="r"/>
            <a:r>
              <a:rPr lang="ru-RU" dirty="0" err="1" smtClean="0">
                <a:solidFill>
                  <a:srgbClr val="C00000"/>
                </a:solidFill>
                <a:latin typeface="Constantia" pitchFamily="18" charset="0"/>
              </a:rPr>
              <a:t>Маранова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 Е. Н.</a:t>
            </a:r>
          </a:p>
          <a:p>
            <a:pPr algn="r"/>
            <a:r>
              <a:rPr lang="ru-RU" dirty="0">
                <a:solidFill>
                  <a:srgbClr val="C00000"/>
                </a:solidFill>
                <a:latin typeface="Constantia" pitchFamily="18" charset="0"/>
              </a:rPr>
              <a:t>н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оябрь, 2018</a:t>
            </a:r>
          </a:p>
          <a:p>
            <a:endParaRPr lang="ru-RU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с. Великое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Приемы наглядного моделирования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1857364"/>
          <a:ext cx="7358114" cy="405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rspeechru_471-800x600"/>
          <p:cNvPicPr>
            <a:picLocks noChangeAspect="1" noChangeArrowheads="1"/>
          </p:cNvPicPr>
          <p:nvPr/>
        </p:nvPicPr>
        <p:blipFill>
          <a:blip r:embed="rId2" cstate="print"/>
          <a:srcRect l="11740" t="15868" r="8198" b="13854"/>
          <a:stretch>
            <a:fillRect/>
          </a:stretch>
        </p:blipFill>
        <p:spPr bwMode="auto">
          <a:xfrm>
            <a:off x="1000100" y="714356"/>
            <a:ext cx="74295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214414" y="6000768"/>
            <a:ext cx="1143008" cy="500066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таблицы Сказки\Волк и 7 козлят.jpg"/>
          <p:cNvPicPr>
            <a:picLocks noGrp="1"/>
          </p:cNvPicPr>
          <p:nvPr>
            <p:ph idx="1"/>
          </p:nvPr>
        </p:nvPicPr>
        <p:blipFill>
          <a:blip r:embed="rId2" cstate="print"/>
          <a:srcRect t="8772"/>
          <a:stretch>
            <a:fillRect/>
          </a:stretch>
        </p:blipFill>
        <p:spPr>
          <a:xfrm>
            <a:off x="785786" y="1071546"/>
            <a:ext cx="7620000" cy="4495800"/>
          </a:xfr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zon-st.cdn.ngenix.net/multimedia/1021559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5217300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таблицы Сказки\Вершки и корешки.jpg"/>
          <p:cNvPicPr>
            <a:picLocks noGrp="1"/>
          </p:cNvPicPr>
          <p:nvPr>
            <p:ph idx="1"/>
          </p:nvPr>
        </p:nvPicPr>
        <p:blipFill>
          <a:blip r:embed="rId2" cstate="print"/>
          <a:srcRect t="9836"/>
          <a:stretch>
            <a:fillRect/>
          </a:stretch>
        </p:blipFill>
        <p:spPr>
          <a:xfrm>
            <a:off x="857224" y="1142984"/>
            <a:ext cx="7620000" cy="4572000"/>
          </a:xfr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ozon-st.cdn.ngenix.net/multimedia/1021559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7960"/>
            <a:ext cx="5265737" cy="617078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таблицы Сказки\Гуси-лебеди.jpg"/>
          <p:cNvPicPr>
            <a:picLocks noGrp="1"/>
          </p:cNvPicPr>
          <p:nvPr>
            <p:ph idx="1"/>
          </p:nvPr>
        </p:nvPicPr>
        <p:blipFill>
          <a:blip r:embed="rId2" cstate="print"/>
          <a:srcRect t="10169"/>
          <a:stretch>
            <a:fillRect/>
          </a:stretch>
        </p:blipFill>
        <p:spPr>
          <a:xfrm>
            <a:off x="785786" y="1071546"/>
            <a:ext cx="7620000" cy="4495800"/>
          </a:xfr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orkids.newbookshop.ru/pictures/1013598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9039"/>
            <a:ext cx="4462538" cy="621956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таблицы Сказки\Заюшкина избушка.jpg"/>
          <p:cNvPicPr>
            <a:picLocks noGrp="1"/>
          </p:cNvPicPr>
          <p:nvPr>
            <p:ph idx="1"/>
          </p:nvPr>
        </p:nvPicPr>
        <p:blipFill>
          <a:blip r:embed="rId2" cstate="print"/>
          <a:srcRect t="10345"/>
          <a:stretch>
            <a:fillRect/>
          </a:stretch>
        </p:blipFill>
        <p:spPr>
          <a:xfrm>
            <a:off x="785786" y="1285860"/>
            <a:ext cx="7620000" cy="4495800"/>
          </a:xfr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media.ozone.ru/multimedia/1019609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7166"/>
            <a:ext cx="5217300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333137"/>
            <a:ext cx="7429552" cy="60478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повысить компетентность и успешность педагогов в развитии речи детей дошкольного возраста.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Задачи:</a:t>
            </a: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обобщить знания педагогов об эффективных методах и видах деятельности в работе с детьми дошкольного возраста, имеющими проблемы речевого развития;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ознакомить </a:t>
            </a: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педагогов с методом мнемотехники как способом развития речи, памяти и</a:t>
            </a:r>
            <a:r>
              <a:rPr kumimoji="0" lang="ru-RU" sz="21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мышления </a:t>
            </a:r>
            <a:r>
              <a:rPr kumimoji="0" lang="ru-RU" sz="21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дошкольников,  </a:t>
            </a: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обеспечивающего эффективное запоминание, сохранение и воспроизведение информации.</a:t>
            </a:r>
          </a:p>
          <a:p>
            <a:pPr algn="just"/>
            <a:r>
              <a:rPr lang="ru-RU" sz="2150" dirty="0"/>
              <a:t>активизировать мыслительную и познавательную деятельность педагогов;</a:t>
            </a:r>
          </a:p>
          <a:p>
            <a:pPr algn="just"/>
            <a:r>
              <a:rPr lang="ru-RU" sz="2150" dirty="0"/>
              <a:t>раскрыть личностный потенциал педагогов;</a:t>
            </a:r>
          </a:p>
          <a:p>
            <a:pPr algn="just"/>
            <a:r>
              <a:rPr lang="ru-RU" sz="2150" dirty="0"/>
              <a:t>совершенствовать умение работать в коллективе.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Оборудование: </a:t>
            </a: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проектор, экран, </a:t>
            </a:r>
            <a:r>
              <a:rPr kumimoji="0" lang="ru-RU" sz="21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медиапроект</a:t>
            </a: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лист бумаги, ручка (на каждого педагога)</a:t>
            </a:r>
            <a:endParaRPr kumimoji="0" lang="ru-RU" sz="21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таблицы Сказки\Зимовье зверей.jpg"/>
          <p:cNvPicPr>
            <a:picLocks noGrp="1"/>
          </p:cNvPicPr>
          <p:nvPr>
            <p:ph idx="1"/>
          </p:nvPr>
        </p:nvPicPr>
        <p:blipFill>
          <a:blip r:embed="rId2" cstate="print"/>
          <a:srcRect t="10169"/>
          <a:stretch>
            <a:fillRect/>
          </a:stretch>
        </p:blipFill>
        <p:spPr>
          <a:xfrm>
            <a:off x="785786" y="1428736"/>
            <a:ext cx="7543800" cy="4343400"/>
          </a:xfr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babystore.lv/img/lg/products/archive/20170110125334VM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6"/>
            <a:ext cx="5420436" cy="62064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таблицы Сказки\Колобок.jpg"/>
          <p:cNvPicPr>
            <a:picLocks noGrp="1"/>
          </p:cNvPicPr>
          <p:nvPr>
            <p:ph idx="1"/>
          </p:nvPr>
        </p:nvPicPr>
        <p:blipFill>
          <a:blip r:embed="rId2" cstate="print"/>
          <a:srcRect t="10000"/>
          <a:stretch>
            <a:fillRect/>
          </a:stretch>
        </p:blipFill>
        <p:spPr>
          <a:xfrm>
            <a:off x="857224" y="1142984"/>
            <a:ext cx="7620000" cy="4648200"/>
          </a:xfr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g-gorod.ru/upload/iblock/2e8/2e8db2247134f677cb13eaf43e327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66"/>
            <a:ext cx="4376842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таблицы Сказки\Кот, лиса и петух.jpg"/>
          <p:cNvPicPr>
            <a:picLocks noGrp="1"/>
          </p:cNvPicPr>
          <p:nvPr>
            <p:ph idx="1"/>
          </p:nvPr>
        </p:nvPicPr>
        <p:blipFill>
          <a:blip r:embed="rId2" cstate="print"/>
          <a:srcRect t="9836"/>
          <a:stretch>
            <a:fillRect/>
          </a:stretch>
        </p:blipFill>
        <p:spPr>
          <a:xfrm>
            <a:off x="928662" y="1142984"/>
            <a:ext cx="7315200" cy="4648200"/>
          </a:xfr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kazkibasni.ru/wp-content/uploads/2017/09/4%D1%86545%D1%80-841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5026298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таблицы Сказки\Крошечка- хаврошечка.jpg"/>
          <p:cNvPicPr>
            <a:picLocks noGrp="1"/>
          </p:cNvPicPr>
          <p:nvPr>
            <p:ph idx="1"/>
          </p:nvPr>
        </p:nvPicPr>
        <p:blipFill>
          <a:blip r:embed="rId2" cstate="print"/>
          <a:srcRect t="9836"/>
          <a:stretch>
            <a:fillRect/>
          </a:stretch>
        </p:blipFill>
        <p:spPr>
          <a:xfrm>
            <a:off x="928662" y="1357298"/>
            <a:ext cx="7391400" cy="4495800"/>
          </a:xfr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ozon-st.cdn.ngenix.net/multimedia/1021559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5222400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таблицы Сказки\Курочка ряба.jpg"/>
          <p:cNvPicPr>
            <a:picLocks noGrp="1"/>
          </p:cNvPicPr>
          <p:nvPr>
            <p:ph idx="1"/>
          </p:nvPr>
        </p:nvPicPr>
        <p:blipFill>
          <a:blip r:embed="rId2" cstate="print"/>
          <a:srcRect t="10000"/>
          <a:stretch>
            <a:fillRect/>
          </a:stretch>
        </p:blipFill>
        <p:spPr>
          <a:xfrm>
            <a:off x="990600" y="1600200"/>
            <a:ext cx="7315200" cy="4495800"/>
          </a:xfr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g-gorod.ru/upload/iblock/91b/91b95b7b436b8740c2a2630d79696b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4479644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Виды деятельности,</a:t>
            </a:r>
          </a:p>
          <a:p>
            <a:pPr algn="ctr">
              <a:buNone/>
            </a:pPr>
            <a:r>
              <a:rPr lang="ru-RU" dirty="0" smtClean="0"/>
              <a:t> в которых развивается речь:</a:t>
            </a:r>
          </a:p>
          <a:p>
            <a:pPr algn="ctr"/>
            <a:r>
              <a:rPr lang="ru-RU" dirty="0" smtClean="0"/>
              <a:t>организованная образовательная деятельность;</a:t>
            </a:r>
            <a:endParaRPr lang="ru-RU" dirty="0"/>
          </a:p>
          <a:p>
            <a:pPr algn="ctr"/>
            <a:r>
              <a:rPr lang="ru-RU" dirty="0"/>
              <a:t>и</a:t>
            </a:r>
            <a:r>
              <a:rPr lang="ru-RU" dirty="0" smtClean="0"/>
              <a:t>гровая деятельность; </a:t>
            </a:r>
          </a:p>
          <a:p>
            <a:pPr algn="ctr"/>
            <a:r>
              <a:rPr lang="ru-RU" dirty="0"/>
              <a:t>х</a:t>
            </a:r>
            <a:r>
              <a:rPr lang="ru-RU" dirty="0" smtClean="0"/>
              <a:t>удожественная деятельность;</a:t>
            </a:r>
            <a:endParaRPr lang="ru-RU" dirty="0"/>
          </a:p>
          <a:p>
            <a:pPr algn="ctr"/>
            <a:r>
              <a:rPr lang="ru-RU" dirty="0" smtClean="0"/>
              <a:t>повседневная жизнь, режимные моменты</a:t>
            </a:r>
            <a:endParaRPr lang="ru-RU" dirty="0"/>
          </a:p>
        </p:txBody>
      </p:sp>
    </p:spTree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таблицы Сказки\Лисичка со скалочкой.jpg"/>
          <p:cNvPicPr>
            <a:picLocks noGrp="1"/>
          </p:cNvPicPr>
          <p:nvPr>
            <p:ph idx="1"/>
          </p:nvPr>
        </p:nvPicPr>
        <p:blipFill>
          <a:blip r:embed="rId2" cstate="print"/>
          <a:srcRect t="9677"/>
          <a:stretch>
            <a:fillRect/>
          </a:stretch>
        </p:blipFill>
        <p:spPr>
          <a:xfrm>
            <a:off x="928662" y="1428736"/>
            <a:ext cx="7315200" cy="4495800"/>
          </a:xfr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100book.ru/b947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4235413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таблицы Сказки\Лисичка-сестричка и серый волк.jpg"/>
          <p:cNvPicPr>
            <a:picLocks noGrp="1"/>
          </p:cNvPicPr>
          <p:nvPr>
            <p:ph idx="1"/>
          </p:nvPr>
        </p:nvPicPr>
        <p:blipFill>
          <a:blip r:embed="rId2" cstate="print"/>
          <a:srcRect t="8929"/>
          <a:stretch>
            <a:fillRect/>
          </a:stretch>
        </p:blipFill>
        <p:spPr>
          <a:xfrm>
            <a:off x="857224" y="1357298"/>
            <a:ext cx="7543800" cy="4419600"/>
          </a:xfr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ozon-st.cdn.ngenix.net/multimedia/1021559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5222400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таблицы Сказки\Машенька и медведь.jpg"/>
          <p:cNvPicPr>
            <a:picLocks/>
          </p:cNvPicPr>
          <p:nvPr/>
        </p:nvPicPr>
        <p:blipFill>
          <a:blip r:embed="rId2" cstate="print"/>
          <a:srcRect t="9677"/>
          <a:stretch>
            <a:fillRect/>
          </a:stretch>
        </p:blipFill>
        <p:spPr>
          <a:xfrm>
            <a:off x="785786" y="1214422"/>
            <a:ext cx="7543800" cy="4495800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rulend.ru/images/products/38/38/37/383837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050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таблицы Сказки\Петушок и бобовое зернышко.jpg"/>
          <p:cNvPicPr>
            <a:picLocks/>
          </p:cNvPicPr>
          <p:nvPr/>
        </p:nvPicPr>
        <p:blipFill>
          <a:blip r:embed="rId2" cstate="print"/>
          <a:srcRect t="10169"/>
          <a:stretch>
            <a:fillRect/>
          </a:stretch>
        </p:blipFill>
        <p:spPr>
          <a:xfrm>
            <a:off x="928662" y="1357298"/>
            <a:ext cx="7391400" cy="4495800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antasticbook.ru/pict/1014200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28604"/>
            <a:ext cx="4401300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таблицы Сказки\Петушок и жерновцы.jpg"/>
          <p:cNvPicPr>
            <a:picLocks/>
          </p:cNvPicPr>
          <p:nvPr/>
        </p:nvPicPr>
        <p:blipFill>
          <a:blip r:embed="rId2" cstate="print"/>
          <a:srcRect t="8929"/>
          <a:stretch>
            <a:fillRect/>
          </a:stretch>
        </p:blipFill>
        <p:spPr>
          <a:xfrm>
            <a:off x="857224" y="1357298"/>
            <a:ext cx="7467600" cy="4267200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domovenok.name/_ld/2/51404362.jpg"/>
          <p:cNvPicPr>
            <a:picLocks noChangeAspect="1" noChangeArrowheads="1"/>
          </p:cNvPicPr>
          <p:nvPr/>
        </p:nvPicPr>
        <p:blipFill>
          <a:blip r:embed="rId2" cstate="print"/>
          <a:srcRect b="4565"/>
          <a:stretch>
            <a:fillRect/>
          </a:stretch>
        </p:blipFill>
        <p:spPr bwMode="auto">
          <a:xfrm>
            <a:off x="2214546" y="285728"/>
            <a:ext cx="4606570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Методы обучения родному языку: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662" y="1928802"/>
          <a:ext cx="7000924" cy="41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таблицы Сказки\По щучьему велению.jpg"/>
          <p:cNvPicPr>
            <a:picLocks/>
          </p:cNvPicPr>
          <p:nvPr/>
        </p:nvPicPr>
        <p:blipFill>
          <a:blip r:embed="rId2" cstate="print"/>
          <a:srcRect t="10169"/>
          <a:stretch>
            <a:fillRect/>
          </a:stretch>
        </p:blipFill>
        <p:spPr>
          <a:xfrm>
            <a:off x="857224" y="1357298"/>
            <a:ext cx="7391400" cy="4419600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mmedia.ozone.ru/multimedia/1023556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04"/>
            <a:ext cx="4115700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таблицы Сказки\Репка.jpg"/>
          <p:cNvPicPr>
            <a:picLocks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>
          <a:xfrm>
            <a:off x="857224" y="1000108"/>
            <a:ext cx="7391400" cy="4495800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mmedia.ozone.ru/multimedia/1021559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5217300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таблицы Сказки\Рукавичка.jpg"/>
          <p:cNvPicPr>
            <a:picLocks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>
          <a:xfrm>
            <a:off x="928662" y="1214422"/>
            <a:ext cx="7315200" cy="4572000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static.kidboooks.ru/images/245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04"/>
            <a:ext cx="4227900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таблицы Сказки\Снегурушка и лиса.jpg"/>
          <p:cNvPicPr>
            <a:picLocks/>
          </p:cNvPicPr>
          <p:nvPr/>
        </p:nvPicPr>
        <p:blipFill>
          <a:blip r:embed="rId2" cstate="print"/>
          <a:srcRect t="10169"/>
          <a:stretch>
            <a:fillRect/>
          </a:stretch>
        </p:blipFill>
        <p:spPr>
          <a:xfrm>
            <a:off x="928662" y="1357298"/>
            <a:ext cx="7315200" cy="4343400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mirfairytale.ru/wp-content/uploads/2018/01/snegurushka-i-lisa-ska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420052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740798"/>
            <a:ext cx="64087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11111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11111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Arial" pitchFamily="34" charset="0"/>
              </a:rPr>
              <a:t>Как </a:t>
            </a:r>
            <a:r>
              <a:rPr lang="ru-RU" sz="2800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Arial" pitchFamily="34" charset="0"/>
              </a:rPr>
              <a:t>у бабушки Наташи</a:t>
            </a:r>
            <a:endParaRPr lang="ru-RU" sz="2800" dirty="0" smtClean="0">
              <a:solidFill>
                <a:prstClr val="black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Arial" pitchFamily="34" charset="0"/>
              </a:rPr>
              <a:t>Ели вкусную мы кашу,</a:t>
            </a:r>
            <a:endParaRPr lang="ru-RU" sz="2800" dirty="0" smtClean="0">
              <a:solidFill>
                <a:prstClr val="black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Arial" pitchFamily="34" charset="0"/>
              </a:rPr>
              <a:t>Каша пшенная, с дымком</a:t>
            </a:r>
            <a:endParaRPr lang="ru-RU" sz="2800" dirty="0" smtClean="0">
              <a:solidFill>
                <a:prstClr val="black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Arial" pitchFamily="34" charset="0"/>
              </a:rPr>
              <a:t>С хлебом, с маслом, с </a:t>
            </a:r>
            <a:r>
              <a:rPr lang="ru-RU" sz="2800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Arial" pitchFamily="34" charset="0"/>
              </a:rPr>
              <a:t>молоком.</a:t>
            </a:r>
            <a:endParaRPr lang="ru-RU" sz="2800" dirty="0" smtClean="0">
              <a:solidFill>
                <a:prstClr val="black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Arial" pitchFamily="34" charset="0"/>
              </a:rPr>
              <a:t>Взяли мы большие ложки</a:t>
            </a:r>
            <a:endParaRPr lang="ru-RU" sz="2800" dirty="0" smtClean="0">
              <a:solidFill>
                <a:prstClr val="black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Arial" pitchFamily="34" charset="0"/>
              </a:rPr>
              <a:t>Съели все до самой крошки</a:t>
            </a:r>
            <a:endParaRPr lang="ru-RU" sz="2800" dirty="0" smtClean="0">
              <a:solidFill>
                <a:prstClr val="black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Arial" pitchFamily="34" charset="0"/>
              </a:rPr>
              <a:t>Вот какая каша,</a:t>
            </a:r>
            <a:endParaRPr lang="ru-RU" sz="2800" dirty="0" smtClean="0">
              <a:solidFill>
                <a:prstClr val="black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Arial" pitchFamily="34" charset="0"/>
              </a:rPr>
              <a:t>У бабушки </a:t>
            </a:r>
            <a:r>
              <a:rPr lang="ru-RU" sz="2800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Arial" pitchFamily="34" charset="0"/>
              </a:rPr>
              <a:t>Наташи.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>
    <p:zoom dir="in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Roman\Desktop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709862"/>
            <a:ext cx="8039100" cy="143827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Словесные методы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1214422"/>
          <a:ext cx="75724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5"/>
            <a:ext cx="5958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Чтение </a:t>
            </a:r>
            <a:r>
              <a:rPr lang="ru-RU" sz="4000" b="1" dirty="0" err="1" smtClean="0">
                <a:solidFill>
                  <a:srgbClr val="C00000"/>
                </a:solidFill>
              </a:rPr>
              <a:t>мнемотаблицы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dirty="0" smtClean="0"/>
              <a:t>По </a:t>
            </a:r>
            <a:r>
              <a:rPr lang="ru-RU" sz="4000" dirty="0" smtClean="0"/>
              <a:t>предложенной мнемосхеме составить и </a:t>
            </a:r>
            <a:r>
              <a:rPr lang="ru-RU" sz="4000" dirty="0" smtClean="0"/>
              <a:t>рассказать </a:t>
            </a:r>
            <a:r>
              <a:rPr lang="ru-RU" sz="4000" dirty="0" smtClean="0"/>
              <a:t>небольшой </a:t>
            </a:r>
            <a:r>
              <a:rPr lang="ru-RU" sz="4000" dirty="0" smtClean="0"/>
              <a:t>рассказ.</a:t>
            </a:r>
            <a:endParaRPr lang="ru-RU" sz="4000" dirty="0"/>
          </a:p>
        </p:txBody>
      </p:sp>
    </p:spTree>
  </p:cSld>
  <p:clrMapOvr>
    <a:masterClrMapping/>
  </p:clrMapOvr>
  <p:transition>
    <p:zoom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1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836712"/>
            <a:ext cx="7467600" cy="473868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загадка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752600"/>
            <a:ext cx="71628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8815" y="620688"/>
            <a:ext cx="4296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Отгадайте загадку:</a:t>
            </a:r>
            <a:endParaRPr lang="ru-RU" sz="4000" dirty="0"/>
          </a:p>
        </p:txBody>
      </p:sp>
    </p:spTree>
  </p:cSld>
  <p:clrMapOvr>
    <a:masterClrMapping/>
  </p:clrMapOvr>
  <p:transition>
    <p:zoom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i.sunhome.ru/journal/77/poleznie-svoistva-luka-v2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828613" cy="397074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lifeo.ru/wp-content/uploads/spasibo-za-vnimanie-new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35197"/>
            <a:ext cx="6692063" cy="221154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Практические методы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1357298"/>
          <a:ext cx="742955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Наглядные методы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57224" y="1600200"/>
          <a:ext cx="74295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71504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dirty="0" smtClean="0">
                <a:solidFill>
                  <a:srgbClr val="C00000"/>
                </a:solidFill>
              </a:rPr>
              <a:t> 		</a:t>
            </a:r>
            <a:r>
              <a:rPr lang="ru-RU" sz="4400" dirty="0" smtClean="0">
                <a:solidFill>
                  <a:srgbClr val="C00000"/>
                </a:solidFill>
              </a:rPr>
              <a:t>“Учите ребёнка каким-нибудь неизвестным ему пяти словам – он будет долго и напрасно  мучиться, но свяжите двадцать таких слов с картинками, и он их усвоит на лету”.</a:t>
            </a:r>
          </a:p>
          <a:p>
            <a:pPr algn="r">
              <a:buFont typeface="Wingdings 2" pitchFamily="18" charset="2"/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                               К.Д.Ушинский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71472" y="642918"/>
            <a:ext cx="8001056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Мнемоника, или мнемотехника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это система различных приемов, облегчающих запоминание и увеличивающих объем памяти путем образования дополнительных ассоциаций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221</Words>
  <Application>Microsoft Office PowerPoint</Application>
  <PresentationFormat>Экран (4:3)</PresentationFormat>
  <Paragraphs>66</Paragraphs>
  <Slides>54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МДОБУ «Великосельский детский сад №14»  Эффективные методы и виды деятельности в работе с детьми, имеющими особенности речевого развития</vt:lpstr>
      <vt:lpstr>Слайд 2</vt:lpstr>
      <vt:lpstr>Слайд 3</vt:lpstr>
      <vt:lpstr>Методы обучения родному языку:</vt:lpstr>
      <vt:lpstr>Словесные методы</vt:lpstr>
      <vt:lpstr>Практические методы</vt:lpstr>
      <vt:lpstr>Наглядные методы</vt:lpstr>
      <vt:lpstr>Слайд 8</vt:lpstr>
      <vt:lpstr>Слайд 9</vt:lpstr>
      <vt:lpstr>Приемы наглядного моделирования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формы и методы в работе с детьми по развитию речи</dc:title>
  <dc:creator>Екатерина</dc:creator>
  <cp:lastModifiedBy>Roman</cp:lastModifiedBy>
  <cp:revision>42</cp:revision>
  <dcterms:created xsi:type="dcterms:W3CDTF">2018-11-28T15:47:13Z</dcterms:created>
  <dcterms:modified xsi:type="dcterms:W3CDTF">2018-12-02T18:41:06Z</dcterms:modified>
</cp:coreProperties>
</file>