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302" r:id="rId2"/>
    <p:sldId id="263" r:id="rId3"/>
    <p:sldId id="264" r:id="rId4"/>
    <p:sldId id="265" r:id="rId5"/>
    <p:sldId id="267" r:id="rId6"/>
    <p:sldId id="272" r:id="rId7"/>
    <p:sldId id="291" r:id="rId8"/>
    <p:sldId id="292" r:id="rId9"/>
    <p:sldId id="312" r:id="rId10"/>
    <p:sldId id="30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990000"/>
    <a:srgbClr val="FFCC99"/>
    <a:srgbClr val="FF9933"/>
    <a:srgbClr val="FFFF00"/>
    <a:srgbClr val="FFFF66"/>
    <a:srgbClr val="CC6600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2E2C9DF-B637-4F4B-B090-3B8EA3BD2DD1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2F2F11D-5626-41C8-97CD-692D467E7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92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A1BE5F-0353-4321-9B04-35B900123E50}" type="slidenum">
              <a:rPr lang="en-GB"/>
              <a:pPr/>
              <a:t>1</a:t>
            </a:fld>
            <a:endParaRPr lang="en-GB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397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1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8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0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65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58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07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73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7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17EB54-A213-495B-8327-5398F2433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3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22BA6-E5FB-42BD-B856-DD819102B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CAACE-1335-4578-895A-37E55F3D3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Align Cen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153D-A8AE-4666-B8E2-0316615CD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1610"/>
            <a:ext cx="39858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53362-7C8D-4677-B450-B65D8FD71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244" y="249307"/>
            <a:ext cx="3985816" cy="1143000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0BA85-A409-48E4-B05A-A707333BC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A9952-5DCB-409C-AC99-94C452B5B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6AAA-988A-4ADE-B9EA-48340FBE7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FAF7B-755E-4310-B432-40FAC8D83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DA57A-BBA2-4025-AE6B-9E5250BF5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3740-92D9-4EE7-BE8C-886508357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5FB93-CC14-4FC7-8A73-06C2E5E59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EC3D5-7E79-46A1-8C63-CB0ABD32D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F197-FC4D-4D4A-9AF3-F778566FA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27922-503B-4D56-9FB7-308AE6924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6B98E-359A-4552-8C32-8B80EC1FF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AD843-34F0-40B4-9A4C-50A46CCDB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2C0B0-D992-411C-A6D2-C18DA9DCA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23288-7854-4538-A84B-4F9E1A6E3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6A8E7-DE0E-4247-95B6-E86EFF340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1BF8A-22E1-401F-822F-5C59BF54A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6A54-5CB9-499D-8895-83038D176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A547E-D3D6-4FDA-B3E9-D604F2F51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5D2A-B7A9-46F2-9ABB-AAE28DB1F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FE625-FDA4-4405-BB16-20765783E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80374-B713-40FB-B9D8-37F34022C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097A65-3BFA-4347-BAED-38835EE95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DDC95-463F-4E8A-8B0E-CA9A9F5FE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D503-8A19-428C-AF47-3C48B2944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A9924-4CA0-4A6B-8178-DA1C2F594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7608D-0788-422B-8C02-0F6841030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44FA-C66B-42E9-9B98-2C2B53600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07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329B3E-69B9-4945-B480-8BB95857C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21" r:id="rId2"/>
    <p:sldLayoutId id="2147483722" r:id="rId3"/>
    <p:sldLayoutId id="214748375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45224"/>
            <a:ext cx="3600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Детям о Рождестве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332656"/>
            <a:ext cx="488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МДОБУ «Великосельский детский сад №14»</a:t>
            </a:r>
            <a:endParaRPr lang="ru-RU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31" b="6880"/>
          <a:stretch>
            <a:fillRect/>
          </a:stretch>
        </p:blipFill>
        <p:spPr bwMode="auto">
          <a:xfrm>
            <a:off x="539552" y="836712"/>
            <a:ext cx="8110935" cy="472674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6012160" y="5733256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аранова Е. 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552728" cy="5438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целом мире торжество, </a:t>
            </a:r>
            <a:b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наступило Рождество!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57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840760" cy="5272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60" y="4149080"/>
            <a:ext cx="2160240" cy="244827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8.67362E-19 C -0.05313 0.0118 -0.0165 0.00532 -0.11042 0.00833 C -0.15244 0.00555 -0.19358 0.00671 -0.23542 0.01111 C -0.2573 0.01852 -0.27744 0.02268 -0.30001 0.025 C -0.35348 0.02407 -0.40695 0.02477 -0.46042 0.02222 C -0.48699 0.02106 -0.51233 0.00555 -0.53959 0.00555 L -0.52709 0.00833 " pathEditMode="relative" ptsTypes="fffffAA">
                                      <p:cBhvr>
                                        <p:cTn id="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4615626" cy="6088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79710" y="620688"/>
            <a:ext cx="4464290" cy="5748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8" descr="Рождество Христово_Икона_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764704"/>
            <a:ext cx="4453316" cy="5605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896544" cy="309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29000"/>
            <a:ext cx="5148064" cy="3161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398698" cy="3595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84" name="AutoShape 8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2" name="Picture 16" descr="C:\Users\roman\OneDrive\Рабочий стол\Карты Лонг Дарк\SPMP1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3868" y="2924944"/>
            <a:ext cx="5633356" cy="3755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0"/>
          <a:stretch>
            <a:fillRect/>
          </a:stretch>
        </p:blipFill>
        <p:spPr>
          <a:xfrm>
            <a:off x="107504" y="1844824"/>
            <a:ext cx="4320480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0" name="AutoShape 2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C:\Users\roman\OneDrive\Рабочий стол\Карты Лонг Дарк\1229413731_30_ft92_vertep2galerey_eyj3ijo1njf9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4403882" cy="5589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8" descr="6m3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7544" y="404664"/>
            <a:ext cx="1800200" cy="2102248"/>
          </a:xfrm>
          <a:noFill/>
        </p:spPr>
      </p:pic>
      <p:pic>
        <p:nvPicPr>
          <p:cNvPr id="17413" name="Picture 16" descr="02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2420888"/>
            <a:ext cx="1944216" cy="222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3" descr="gallery_2_418_12363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251520" y="4797152"/>
            <a:ext cx="2404638" cy="2145240"/>
          </a:xfrm>
          <a:noFill/>
        </p:spPr>
      </p:pic>
      <p:sp>
        <p:nvSpPr>
          <p:cNvPr id="16386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899592" y="1142984"/>
            <a:ext cx="7848872" cy="1997984"/>
          </a:xfrm>
        </p:spPr>
        <p:txBody>
          <a:bodyPr/>
          <a:lstStyle/>
          <a:p>
            <a:pPr marL="2165350" indent="0"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Рождественский венок (символ света, который приходит в мир с рождением Христа)</a:t>
            </a:r>
          </a:p>
          <a:p>
            <a:pPr>
              <a:lnSpc>
                <a:spcPct val="90000"/>
              </a:lnSpc>
              <a:defRPr/>
            </a:pPr>
            <a:endParaRPr lang="ru-RU" sz="2000" b="1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sz="2000" b="1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sz="2000" b="1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sz="2000" b="1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39963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Рождественские свечи (с их помощью изгоняются силы тьмы и холода</a:t>
            </a:r>
            <a:r>
              <a:rPr lang="ru-RU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b="1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97063" indent="0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97063" indent="0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97063" indent="0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97063" indent="0">
              <a:lnSpc>
                <a:spcPct val="90000"/>
              </a:lnSpc>
              <a:buNone/>
              <a:defRPr/>
            </a:pPr>
            <a:endParaRPr lang="ru-RU" sz="2000" b="1" i="1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97063" indent="0">
              <a:lnSpc>
                <a:spcPct val="90000"/>
              </a:lnSpc>
              <a:buNone/>
              <a:defRPr/>
            </a:pPr>
            <a:endParaRPr lang="ru-RU" sz="2000" b="1" i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39963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Колокольчики </a:t>
            </a:r>
            <a:r>
              <a:rPr lang="ru-RU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(нужны для изгнания злого духа)</a:t>
            </a:r>
            <a:endParaRPr lang="ru-RU" sz="2000" b="1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248" cy="6858000"/>
          </a:xfrm>
        </p:spPr>
      </p:pic>
    </p:spTree>
    <p:extLst>
      <p:ext uri="{BB962C8B-B14F-4D97-AF65-F5344CB8AC3E}">
        <p14:creationId xmlns:p14="http://schemas.microsoft.com/office/powerpoint/2010/main" val="409331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Snowflakes">
      <a:dk1>
        <a:srgbClr val="FFFFFF"/>
      </a:dk1>
      <a:lt1>
        <a:srgbClr val="F2F2F2"/>
      </a:lt1>
      <a:dk2>
        <a:srgbClr val="FFFFFF"/>
      </a:dk2>
      <a:lt2>
        <a:srgbClr val="5F5F61"/>
      </a:lt2>
      <a:accent1>
        <a:srgbClr val="5DD3FF"/>
      </a:accent1>
      <a:accent2>
        <a:srgbClr val="BEEDFF"/>
      </a:accent2>
      <a:accent3>
        <a:srgbClr val="DEF6FF"/>
      </a:accent3>
      <a:accent4>
        <a:srgbClr val="92D050"/>
      </a:accent4>
      <a:accent5>
        <a:srgbClr val="348EE4"/>
      </a:accent5>
      <a:accent6>
        <a:srgbClr val="BFBFBF"/>
      </a:accent6>
      <a:hlink>
        <a:srgbClr val="00B0F0"/>
      </a:hlink>
      <a:folHlink>
        <a:srgbClr val="5DD3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рождество-шаблон</Template>
  <TotalTime>410</TotalTime>
  <Words>67</Words>
  <Application>Microsoft Office PowerPoint</Application>
  <PresentationFormat>Экран (4:3)</PresentationFormat>
  <Paragraphs>25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целом мире торжество,  наступило Рождество!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Всё  о празднике</dc:title>
  <dc:creator>www</dc:creator>
  <cp:lastModifiedBy>User</cp:lastModifiedBy>
  <cp:revision>60</cp:revision>
  <dcterms:created xsi:type="dcterms:W3CDTF">2011-01-06T10:41:02Z</dcterms:created>
  <dcterms:modified xsi:type="dcterms:W3CDTF">2025-01-23T09:22:11Z</dcterms:modified>
</cp:coreProperties>
</file>