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0" r:id="rId4"/>
    <p:sldId id="261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426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021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422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29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472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93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80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055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835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376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81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1F87D-C733-448C-8062-03AEEE8038B4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5905-00C6-47E1-98BB-C630E9599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062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vlgdeti.volganet.ru/upload/iblock/847/ogo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79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135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8424" y="2197910"/>
            <a:ext cx="12286595" cy="9636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im0-tub-ru.yandex.net/i?id=5e900d67a8a47e7bf64e5e26d744db9f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50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studepedia.org/img/baza3/983843645748.files/image0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40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636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004345/20d4c61b-8633-42c2-998b-e0fa39d5c4ff/s12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"/>
            <a:ext cx="6857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466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i.pinimg.com/originals/73/9e/75/739e757a8dde0f16d9d2c562ec0d42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17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ds04.infourok.ru/uploads/ex/05ef/0019815e-bffacb7a/img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9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884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lendou2-kolobok.edumsko.ru/uploads/18700/18647/section/299245/20180528_213118.jpg?152753238361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0844" y="543071"/>
            <a:ext cx="5475111" cy="631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0171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Произвольный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Рома</cp:lastModifiedBy>
  <cp:revision>6</cp:revision>
  <dcterms:created xsi:type="dcterms:W3CDTF">2019-11-29T08:43:54Z</dcterms:created>
  <dcterms:modified xsi:type="dcterms:W3CDTF">2020-01-23T12:15:39Z</dcterms:modified>
</cp:coreProperties>
</file>