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7" saveSubsetFonts="1">
  <p:sldMasterIdLst>
    <p:sldMasterId id="2147483672" r:id="rId1"/>
  </p:sldMasterIdLst>
  <p:notesMasterIdLst>
    <p:notesMasterId r:id="rId16"/>
  </p:notesMasterIdLst>
  <p:sldIdLst>
    <p:sldId id="270" r:id="rId2"/>
    <p:sldId id="271" r:id="rId3"/>
    <p:sldId id="261" r:id="rId4"/>
    <p:sldId id="279" r:id="rId5"/>
    <p:sldId id="280" r:id="rId6"/>
    <p:sldId id="273" r:id="rId7"/>
    <p:sldId id="265" r:id="rId8"/>
    <p:sldId id="269" r:id="rId9"/>
    <p:sldId id="274" r:id="rId10"/>
    <p:sldId id="277" r:id="rId11"/>
    <p:sldId id="278" r:id="rId12"/>
    <p:sldId id="275" r:id="rId13"/>
    <p:sldId id="264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C0B49-DD3E-4E10-AFB5-B476C283D072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3B2EF-E809-429D-82EF-869EC9921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9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3.gif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22424"/>
            <a:ext cx="813690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МДОБУ «Великосельский детский сад №14».</a:t>
            </a:r>
          </a:p>
          <a:p>
            <a:pPr lvl="0" algn="ctr"/>
            <a:endParaRPr lang="ru-RU" sz="4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Презентация на тему </a:t>
            </a:r>
            <a:r>
              <a:rPr lang="ru-RU" sz="4800" b="1" dirty="0">
                <a:solidFill>
                  <a:srgbClr val="FF0000"/>
                </a:solidFill>
                <a:latin typeface="Monotype Corsiva" pitchFamily="66" charset="0"/>
              </a:rPr>
              <a:t>: </a:t>
            </a:r>
            <a:endParaRPr lang="ru-RU" sz="4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««</a:t>
            </a:r>
            <a:r>
              <a:rPr lang="ru-RU" sz="4800" b="1" dirty="0">
                <a:solidFill>
                  <a:srgbClr val="FF0000"/>
                </a:solidFill>
                <a:latin typeface="Monotype Corsiva" pitchFamily="66" charset="0"/>
              </a:rPr>
              <a:t>Наступила зима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».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4800" b="1" dirty="0">
                <a:solidFill>
                  <a:srgbClr val="FF0000"/>
                </a:solidFill>
                <a:latin typeface="Monotype Corsiva" pitchFamily="66" charset="0"/>
              </a:rPr>
              <a:t>«Теплые гнездышки для ежат»»</a:t>
            </a:r>
          </a:p>
          <a:p>
            <a:pPr lvl="0" algn="ctr"/>
            <a:endParaRPr lang="ru-RU" sz="4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Подготовила  </a:t>
            </a: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воспитатель </a:t>
            </a:r>
          </a:p>
          <a:p>
            <a:pPr lvl="0" algn="ctr"/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 Бещева Татьяна </a:t>
            </a: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Викторовна</a:t>
            </a:r>
          </a:p>
          <a:p>
            <a:pPr lvl="0"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2018 год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ЁЖИКИ\Снежок_TrimОБРЕЗКА_медоенно (convert-video-online.com) 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нежок_TrimОБРЕЗКА_медоенно (convert-video-onlin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ЁЖИКИ\ежата в гнезд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зыка без слов.... очень красивая и нежная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4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6191250" cy="566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41" y="-1"/>
            <a:ext cx="6191250" cy="566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556792"/>
            <a:ext cx="6191250" cy="5667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59" y="1538211"/>
            <a:ext cx="6191250" cy="5667375"/>
          </a:xfrm>
          <a:prstGeom prst="rect">
            <a:avLst/>
          </a:prstGeom>
        </p:spPr>
      </p:pic>
      <p:pic>
        <p:nvPicPr>
          <p:cNvPr id="3" name="Музыка без слов.... очень красивая и нежная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00004 — копия (2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24.3168" end="5017.96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шаги по снег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517232"/>
            <a:ext cx="609600" cy="609600"/>
          </a:xfrm>
          <a:prstGeom prst="rect">
            <a:avLst/>
          </a:prstGeom>
        </p:spPr>
      </p:pic>
      <p:pic>
        <p:nvPicPr>
          <p:cNvPr id="1026" name="Picture 2" descr="D:\ЁЖИКИ\Ежик зимой— копия_Trimобрез.в презен (convert-video-online.com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ЁЖИКИ\Ежик зимой— копия_Trimобрез.в презен (convert-video-online.com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0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0000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95.27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661248"/>
            <a:ext cx="609600" cy="609600"/>
          </a:xfrm>
          <a:prstGeom prst="rect">
            <a:avLst/>
          </a:prstGeom>
        </p:spPr>
      </p:pic>
      <p:pic>
        <p:nvPicPr>
          <p:cNvPr id="1027" name="Picture 3" descr="D:\ЁЖИКИ\BB-8-SW-Персонажи-Звездные-Войны-фэндомы-272564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1"/>
            <a:ext cx="9180336" cy="684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0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ЁЖИКИ\ежик сидит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20403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5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13" y="0"/>
            <a:ext cx="9209272" cy="6858000"/>
          </a:xfrm>
          <a:prstGeom prst="rect">
            <a:avLst/>
          </a:prstGeom>
        </p:spPr>
      </p:pic>
      <p:pic>
        <p:nvPicPr>
          <p:cNvPr id="2" name="z_uki-z_erey-fyrchanie-ezhika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4207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42"/>
            <a:ext cx="9159408" cy="68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00004 — копия (2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.7256" end="41894.18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173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00004 — копия (2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18.692" end="19488.3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545</TotalTime>
  <Words>30</Words>
  <Application>Microsoft Office PowerPoint</Application>
  <PresentationFormat>Экран (4:3)</PresentationFormat>
  <Paragraphs>9</Paragraphs>
  <Slides>14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евросеть</dc:creator>
  <cp:lastModifiedBy>евросеть</cp:lastModifiedBy>
  <cp:revision>46</cp:revision>
  <dcterms:created xsi:type="dcterms:W3CDTF">2018-12-08T20:37:23Z</dcterms:created>
  <dcterms:modified xsi:type="dcterms:W3CDTF">2019-01-08T21:37:32Z</dcterms:modified>
</cp:coreProperties>
</file>