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17C53-71F9-48D7-A20B-C67BA3E9FF24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51087-2986-44E2-8D00-44AC2C45B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2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51087-2986-44E2-8D00-44AC2C45B0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5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8060432" cy="30963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Выступление на педагогическом совете №2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«Формирование у детей дошкольного возраста предпосылок финансовой грамотности»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такое деньги для ребенка?»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725144"/>
            <a:ext cx="2768352" cy="113191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Маранова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 Н.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6064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МДОБУ «Великосельский детский сад №14»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6021288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ноября 2024 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i?id=813b6ecc72e146f95a3f644dfd69bf24ca21af75f410a167-1273718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6784751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480720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родителей и педагогов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4032448" cy="2687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трелка вправо 5"/>
          <p:cNvSpPr/>
          <p:nvPr/>
        </p:nvSpPr>
        <p:spPr>
          <a:xfrm>
            <a:off x="827584" y="1196752"/>
            <a:ext cx="3528392" cy="14401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дать правильное представление о деньгах;</a:t>
            </a:r>
          </a:p>
          <a:p>
            <a:pPr algn="ctr"/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899592" y="2996952"/>
            <a:ext cx="3528392" cy="13681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пояснить их ценность, значимость;</a:t>
            </a:r>
          </a:p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899592" y="4941168"/>
            <a:ext cx="3528392" cy="14401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воспитать уважение к труду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968552" cy="2794811"/>
          </a:xfrm>
          <a:prstGeom prst="cloudCallou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1052736"/>
            <a:ext cx="1659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ребенок узнает про деньги?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2195736" y="5157192"/>
            <a:ext cx="4320480" cy="1152128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Разговоры взрослых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2699792" y="4509120"/>
            <a:ext cx="3240360" cy="864096"/>
          </a:xfrm>
          <a:prstGeom prst="flowChartMagneticDisk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Посещение магазина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3131840" y="4005064"/>
            <a:ext cx="2520280" cy="792088"/>
          </a:xfrm>
          <a:prstGeom prst="flowChartMagneticDisk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Мультфильмы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563888" y="3501008"/>
            <a:ext cx="1728192" cy="648072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Компьютерные игры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взрослые должны объяснить ребенку про деньги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деньги нужны для того, чтобы у тебя было все необходимое;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деньги – это труд, ты получаешь их только за работу;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деньги не берутся ниоткуда – это вопросы государства, своеобразное спасибо за труд;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виртуальные и реальные деньги имеют одинаковую стоимость и ценность;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денег ограниченное количество и важно уметь ими правильно распоряжаться.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Поучительные мультфильмы по финансовой грамотности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02751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0196" t="7875" r="14779" b="3533"/>
          <a:stretch>
            <a:fillRect/>
          </a:stretch>
        </p:blipFill>
        <p:spPr bwMode="auto">
          <a:xfrm>
            <a:off x="4355976" y="1700808"/>
            <a:ext cx="2987824" cy="2216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4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3118404" cy="2107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6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2887" t="22597" b="7558"/>
          <a:stretch>
            <a:fillRect/>
          </a:stretch>
        </p:blipFill>
        <p:spPr bwMode="auto">
          <a:xfrm>
            <a:off x="4644008" y="4221088"/>
            <a:ext cx="2206357" cy="22299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Давать карманные деньги лучше с 7 лет!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311568" cy="4854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9089010" cy="51125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11663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341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135</Words>
  <Application>Microsoft Office PowerPoint</Application>
  <PresentationFormat>Экран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Выступление на педагогическом совете №2  «Формирование у детей дошкольного возраста предпосылок финансовой грамотности»    на тему: «Что такое деньги для ребенка?» </vt:lpstr>
      <vt:lpstr>Презентация PowerPoint</vt:lpstr>
      <vt:lpstr>Задачи родителей и педагогов</vt:lpstr>
      <vt:lpstr>Презентация PowerPoint</vt:lpstr>
      <vt:lpstr> Что взрослые должны объяснить ребенку про деньги </vt:lpstr>
      <vt:lpstr>Поучительные мультфильмы по финансовой грамотности</vt:lpstr>
      <vt:lpstr>Давать карманные деньги лучше с 7 лет!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на педагогическом совете №2  «Формирование у детей дошкольного возраста предпосылок финансовой грамотности»    на тему: «Что такое деньги для ребенка?» </dc:title>
  <dc:creator>Катерина</dc:creator>
  <cp:lastModifiedBy>User</cp:lastModifiedBy>
  <cp:revision>15</cp:revision>
  <dcterms:created xsi:type="dcterms:W3CDTF">2024-11-07T15:51:29Z</dcterms:created>
  <dcterms:modified xsi:type="dcterms:W3CDTF">2024-11-08T05:58:28Z</dcterms:modified>
</cp:coreProperties>
</file>