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1" r:id="rId3"/>
    <p:sldId id="273" r:id="rId4"/>
    <p:sldId id="274" r:id="rId5"/>
    <p:sldId id="272" r:id="rId6"/>
    <p:sldId id="275" r:id="rId7"/>
    <p:sldId id="276" r:id="rId8"/>
    <p:sldId id="264" r:id="rId9"/>
    <p:sldId id="277" r:id="rId10"/>
    <p:sldId id="278" r:id="rId11"/>
    <p:sldId id="269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09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8E8A487-F203-41B6-A523-E48E371091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6CC3CF-C020-4A6E-B85F-435DE7E3E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3068960"/>
            <a:ext cx="7777163" cy="276066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№3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подходы к организации нравственно – патриотического воспитания дошкольников»</a:t>
            </a:r>
            <a:endParaRPr lang="ru-RU" b="1" i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83" name="Picture 3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404813"/>
            <a:ext cx="4572000" cy="2590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48000" y="5029200"/>
            <a:ext cx="55660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МДОБУ «Великосельский детский сад №14»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Старший </a:t>
            </a:r>
            <a:r>
              <a:rPr lang="ru-RU" sz="2000" dirty="0" err="1" smtClean="0">
                <a:solidFill>
                  <a:srgbClr val="7030A0"/>
                </a:solidFill>
              </a:rPr>
              <a:t>воспитатель:Огороднова</a:t>
            </a:r>
            <a:r>
              <a:rPr lang="ru-RU" sz="2000" dirty="0" smtClean="0">
                <a:solidFill>
                  <a:srgbClr val="7030A0"/>
                </a:solidFill>
              </a:rPr>
              <a:t> М.В. </a:t>
            </a:r>
          </a:p>
          <a:p>
            <a:r>
              <a:rPr lang="ru-RU" sz="2000" dirty="0">
                <a:solidFill>
                  <a:srgbClr val="7030A0"/>
                </a:solidFill>
              </a:rPr>
              <a:t>я</a:t>
            </a:r>
            <a:r>
              <a:rPr lang="ru-RU" sz="2000" dirty="0" smtClean="0">
                <a:solidFill>
                  <a:srgbClr val="7030A0"/>
                </a:solidFill>
              </a:rPr>
              <a:t>нварь 2022г</a:t>
            </a:r>
          </a:p>
          <a:p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 build="allAtOnce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открытия: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ru-RU" sz="2000" dirty="0" err="1" smtClean="0"/>
              <a:t>Костева</a:t>
            </a:r>
            <a:r>
              <a:rPr lang="ru-RU" sz="2000" dirty="0" smtClean="0"/>
              <a:t> </a:t>
            </a:r>
            <a:r>
              <a:rPr lang="ru-RU" sz="2000" dirty="0" err="1"/>
              <a:t>А.Н</a:t>
            </a:r>
            <a:r>
              <a:rPr lang="ru-RU" sz="2000" dirty="0" err="1" smtClean="0"/>
              <a:t>.«</a:t>
            </a:r>
            <a:r>
              <a:rPr lang="ru-RU" sz="2000" dirty="0" err="1"/>
              <a:t>Музейная</a:t>
            </a:r>
            <a:r>
              <a:rPr lang="ru-RU" sz="2000" dirty="0"/>
              <a:t> педагогика в нравственно-патриотическом воспитании дошкольников»</a:t>
            </a:r>
          </a:p>
          <a:p>
            <a:r>
              <a:rPr lang="ru-RU" sz="2000" dirty="0" err="1"/>
              <a:t>Вязниковцева</a:t>
            </a:r>
            <a:r>
              <a:rPr lang="ru-RU" sz="2000" dirty="0"/>
              <a:t> </a:t>
            </a:r>
            <a:r>
              <a:rPr lang="ru-RU" sz="2000" dirty="0" err="1" smtClean="0"/>
              <a:t>С.А.«</a:t>
            </a:r>
            <a:r>
              <a:rPr lang="ru-RU" sz="2000" dirty="0" err="1"/>
              <a:t>Социально</a:t>
            </a:r>
            <a:r>
              <a:rPr lang="ru-RU" sz="2000" dirty="0"/>
              <a:t>-значимые акции как эффективный инструмент патриотического воспитания дошкольников»</a:t>
            </a:r>
          </a:p>
          <a:p>
            <a:r>
              <a:rPr lang="ru-RU" sz="2000" dirty="0" err="1"/>
              <a:t>Талютина</a:t>
            </a:r>
            <a:r>
              <a:rPr lang="ru-RU" sz="2000" dirty="0"/>
              <a:t> </a:t>
            </a:r>
            <a:r>
              <a:rPr lang="ru-RU" sz="2000" dirty="0" smtClean="0"/>
              <a:t>Т.В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r>
              <a:rPr lang="ru-RU" sz="2000" dirty="0"/>
              <a:t>«Взаимодействие с социальными партнерами – основная </a:t>
            </a:r>
            <a:r>
              <a:rPr lang="ru-RU" sz="2000" dirty="0" smtClean="0"/>
              <a:t>возможность социализации </a:t>
            </a:r>
            <a:r>
              <a:rPr lang="ru-RU" sz="2000" dirty="0"/>
              <a:t>детей </a:t>
            </a:r>
            <a:r>
              <a:rPr lang="ru-RU" sz="2000" dirty="0" smtClean="0"/>
              <a:t>в окружающей среде</a:t>
            </a:r>
            <a:r>
              <a:rPr lang="ru-RU" sz="2000" dirty="0" smtClean="0"/>
              <a:t>»</a:t>
            </a:r>
            <a:endParaRPr lang="ru-RU" sz="2000" dirty="0"/>
          </a:p>
          <a:p>
            <a:r>
              <a:rPr lang="ru-RU" sz="2000" dirty="0"/>
              <a:t>Крылова А.В</a:t>
            </a:r>
            <a:r>
              <a:rPr lang="ru-RU" sz="2000" dirty="0" smtClean="0"/>
              <a:t>. </a:t>
            </a:r>
            <a:r>
              <a:rPr lang="ru-RU" sz="2000" dirty="0"/>
              <a:t>«Целевые прогулки по родному селу как средство знакомства с малой родиной»</a:t>
            </a:r>
          </a:p>
          <a:p>
            <a:r>
              <a:rPr lang="ru-RU" sz="2000" dirty="0"/>
              <a:t>Представление </a:t>
            </a:r>
            <a:r>
              <a:rPr lang="ru-RU" sz="2000" b="1" dirty="0"/>
              <a:t>дидактических игр патриотической направленности</a:t>
            </a:r>
            <a:r>
              <a:rPr lang="ru-RU" sz="2000" dirty="0"/>
              <a:t>:</a:t>
            </a:r>
          </a:p>
          <a:p>
            <a:r>
              <a:rPr lang="ru-RU" sz="2000" dirty="0" err="1"/>
              <a:t>Шаломина</a:t>
            </a:r>
            <a:r>
              <a:rPr lang="ru-RU" sz="2000" dirty="0"/>
              <a:t> </a:t>
            </a:r>
            <a:r>
              <a:rPr lang="ru-RU" sz="2000" dirty="0" smtClean="0"/>
              <a:t>И.А.</a:t>
            </a: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ru-RU" sz="2000" dirty="0" err="1" smtClean="0"/>
              <a:t>Благова</a:t>
            </a:r>
            <a:r>
              <a:rPr lang="ru-RU" sz="2000" dirty="0" smtClean="0"/>
              <a:t> Т.Н.  Афанасьева </a:t>
            </a:r>
            <a:r>
              <a:rPr lang="ru-RU" sz="2000" dirty="0"/>
              <a:t>И.Е.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16200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C00CC"/>
                </a:solidFill>
              </a:rPr>
              <a:t>Заповедь А.С. Макаренко необходимо использовать при работе воспитателя и с детьми, и с их родителями.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663300"/>
                </a:solidFill>
              </a:rPr>
              <a:t>«</a:t>
            </a:r>
            <a:r>
              <a:rPr lang="ru-RU" sz="40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воспитание – это наша счастливая старость, плохое воспитание – это наше будущие горе, это наши слезы, это наша вина перед другими людьми, перед всей страной».</a:t>
            </a:r>
            <a:endParaRPr lang="ru-RU" sz="4000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839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нижение познавательного интереса и уважения у современной молодежи к прошлому и настоящему своей Родине, к обычаям и традициям своего народа.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знаний об истории, культуре, наследии своего Отечества.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нравственных ориентиров, обесценивание таких категорий, как Совесть, Честь, Долг привели к негативным последствиям в обществе, к родительской безответственности, равнодушию в воспитании подрастающего поколения.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76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endParaRPr lang="ru-RU" sz="1800" b="1" dirty="0" smtClean="0"/>
          </a:p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Понятия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/>
              <a:t>«Родина»</a:t>
            </a:r>
            <a:r>
              <a:rPr lang="ru-RU" sz="1800" dirty="0"/>
              <a:t> - отечество, отчизна, страна, в которой человек родился. Исторически принадлежащая данному народу территория с ее природой, населением, особенностями исторического развития, языка, культуры, быта и нравов. В более узком смысле  чье-либо место рождения.</a:t>
            </a:r>
          </a:p>
          <a:p>
            <a:r>
              <a:rPr lang="ru-RU" sz="1800" b="1" dirty="0" smtClean="0"/>
              <a:t>«Патриотизм»–</a:t>
            </a:r>
            <a:r>
              <a:rPr lang="ru-RU" sz="1800" dirty="0"/>
              <a:t> это и преданность своему Отечеству, и стремление сделать все возможное, чтобы сохранить культурную самобытность каждого народа, входящего в состав России.</a:t>
            </a:r>
          </a:p>
          <a:p>
            <a:r>
              <a:rPr lang="ru-RU" sz="1800" b="1" dirty="0" smtClean="0"/>
              <a:t>«Гражданственность»</a:t>
            </a:r>
            <a:r>
              <a:rPr lang="ru-RU" sz="1800" b="1" dirty="0"/>
              <a:t> </a:t>
            </a:r>
            <a:r>
              <a:rPr lang="ru-RU" sz="1800" dirty="0"/>
              <a:t>– нравственная позиция, выражающаяся в чувстве долга и ответственности человека перед гражданским коллективом, к которому он принадлежит: государство, семья, церковь, профессиональная или иная общность, в готовности отстаивать и защищать от всяких посягательств её права и интересы.</a:t>
            </a:r>
          </a:p>
          <a:p>
            <a:r>
              <a:rPr lang="ru-RU" sz="1800" dirty="0"/>
              <a:t> </a:t>
            </a:r>
            <a:r>
              <a:rPr lang="ru-RU" sz="1800" b="1" dirty="0" smtClean="0"/>
              <a:t>Патриотическое </a:t>
            </a:r>
            <a:r>
              <a:rPr lang="ru-RU" sz="1800" b="1" dirty="0"/>
              <a:t>воспитание</a:t>
            </a:r>
            <a:r>
              <a:rPr lang="ru-RU" sz="1800" dirty="0"/>
              <a:t> – это процесс освоения, наследия традиционной отечественной культуры, формирование отношения к государству, стране, посёлку, где живёт человек.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  <a:p>
            <a:pPr marL="0" indent="0">
              <a:buNone/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3274931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696200" cy="1752599"/>
          </a:xfrm>
        </p:spPr>
        <p:txBody>
          <a:bodyPr/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«…Формирование гармоничной личности, воспитание гражданина России – зрелого, ответственного человека, в котором сочетается любовь к большой и малой родине, общенациональная и этническая идентичность, уважение к культуре, традициям людей, которые живут рядом»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 Путин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936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 – патриотического воспитания: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r>
              <a:rPr lang="ru-RU" sz="2800" dirty="0" smtClean="0"/>
              <a:t>Формирование у детей дошкольного возраста потребности совершать добрые дела и поступки, воспитание чувства сопричастности к окружающим, развитие таких качеств, как сострадание, сочувствие, находчивость, любознательность, коммуникабельность, ответственность, чувство собственного достоинства.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829605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/>
          <a:lstStyle/>
          <a:p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методическое обеспечение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Алёшина Н.В. «Патриотическое воспитание дошкольников»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Г., Осипова Л.Е. «Мы живём в России. Гражданско-патриотическое воспитание дошкольников». М., «Скрипторий», 2002.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Князева О. Л.,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Маханёва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Д. «Приобщение детей к истокам русской народной культуры». Программа. Санкт-Петербург, «Детство-Пресс», 2010;</a:t>
            </a:r>
          </a:p>
          <a:p>
            <a:pPr lvl="0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Кондрыкинская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Л.А. «С чего начинается Родина. Опыт работы по патриотическому воспитанию в ДОУ». «Сфера», 2005.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«Мой родной дом. Программа нравственно-патриотического воспитания дошкольника» под общей редакцией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Т.И.Оверчук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М., 2004;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Новицкая М.Ю. «Наследие». Патриотическое воспитание в детском саду: методические рекомендации/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М.Ю.Новицкая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Линка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-Пресс, 2003. – 197с.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659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00199"/>
          </a:xfrm>
        </p:spPr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тренинг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81000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Почему, на Ваш взгляд, формирование у детей патриотических чувств надо начинать с дошкольного возраста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роль педагога в патриотическом воспитании дошкольников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методы и приемы Вы считаете наиболее приемлемыми в работе по воспитанию патриотических чувств?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3392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Задачи по патриотическому воспитанию: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93175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 ребенка любви и привязанности к своей семье, дому, детскому саду, улице, городу;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бережного отношения к природе и всему живому;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уважения к труду;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интереса к русским традициям и промыслам;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знаний о правах человека;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представлений о городах России;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детей с символами государства (герб, флаг, гимн);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чувства ответственности и гордости за достижения страны;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ru-RU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толерантности, чувства уважения к другим народам, их традициям.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16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работы в ДОУ: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– Детский сад – Родная улица,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– Родной город – Страна, ее столица, символика.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840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02137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402137</Template>
  <TotalTime>492</TotalTime>
  <Words>607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402137</vt:lpstr>
      <vt:lpstr>Презентация PowerPoint</vt:lpstr>
      <vt:lpstr>Актуальность</vt:lpstr>
      <vt:lpstr>Презентация PowerPoint</vt:lpstr>
      <vt:lpstr>ФГОС ДО</vt:lpstr>
      <vt:lpstr>Цель Нравственно – патриотического воспитания:</vt:lpstr>
      <vt:lpstr>Программно – методическое обеспечение</vt:lpstr>
      <vt:lpstr>Педагогический тренинг</vt:lpstr>
      <vt:lpstr>Задачи по патриотическому воспитанию:</vt:lpstr>
      <vt:lpstr>Система работы в ДОУ:</vt:lpstr>
      <vt:lpstr>Маленькие открытия:</vt:lpstr>
      <vt:lpstr>Заповедь А.С. Макаренко необходимо использовать при работе воспитателя и с детьми, и с их родителями.</vt:lpstr>
      <vt:lpstr>Творческих 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методический кабинет</cp:lastModifiedBy>
  <cp:revision>24</cp:revision>
  <dcterms:created xsi:type="dcterms:W3CDTF">2014-03-18T11:52:09Z</dcterms:created>
  <dcterms:modified xsi:type="dcterms:W3CDTF">2022-01-31T07:24:31Z</dcterms:modified>
</cp:coreProperties>
</file>