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8" r:id="rId4"/>
    <p:sldId id="263" r:id="rId5"/>
    <p:sldId id="265" r:id="rId6"/>
    <p:sldId id="278" r:id="rId7"/>
    <p:sldId id="272" r:id="rId8"/>
    <p:sldId id="273" r:id="rId9"/>
    <p:sldId id="274" r:id="rId10"/>
    <p:sldId id="269" r:id="rId11"/>
    <p:sldId id="279" r:id="rId12"/>
    <p:sldId id="27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2.gi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928992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Муниципальное дошкольное  образовательное бюджетное учреждение 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«Великосельский детский сад № 14»</a:t>
            </a:r>
          </a:p>
          <a:p>
            <a:pPr lvl="0" algn="ctr"/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algn="ctr"/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algn="ctr"/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</a:rPr>
              <a:t>Презентация на тему: </a:t>
            </a:r>
          </a:p>
          <a:p>
            <a:pPr lvl="0" algn="ctr"/>
            <a: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</a:rPr>
              <a:t>«Огонь друг или враг»</a:t>
            </a:r>
            <a:endParaRPr lang="ru-RU" sz="4800" b="1" dirty="0">
              <a:solidFill>
                <a:srgbClr val="C00000"/>
              </a:solidFill>
              <a:latin typeface="Monotype Corsiva" pitchFamily="66" charset="0"/>
            </a:endParaRPr>
          </a:p>
          <a:p>
            <a:pPr lvl="0" algn="ctr"/>
            <a:endParaRPr lang="ru-RU" sz="32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lvl="0" algn="ctr"/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algn="ctr"/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Подготовила воспитатель  </a:t>
            </a:r>
          </a:p>
          <a:p>
            <a:pPr lvl="0"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Огороднова Марина Владимировна</a:t>
            </a:r>
          </a:p>
          <a:p>
            <a:pPr lvl="0" algn="ctr"/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lvl="0"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с</a:t>
            </a:r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. Великое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2019 год</a:t>
            </a:r>
          </a:p>
        </p:txBody>
      </p:sp>
    </p:spTree>
    <p:extLst>
      <p:ext uri="{BB962C8B-B14F-4D97-AF65-F5344CB8AC3E}">
        <p14:creationId xmlns:p14="http://schemas.microsoft.com/office/powerpoint/2010/main" val="354655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евросеть\Desktop\ОБЖ, огонь\7HoH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4782"/>
            <a:ext cx="8640960" cy="619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8-zvuk-ogn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5839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9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евросеть\Desktop\ОБЖ, огонь\e06b7b05c27ed063e343b47ac0b4001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1044"/>
            <a:ext cx="8496944" cy="67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06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http://storage.inovaco.ru/media/project_mo_116/7e/45/e9/ee/1e/07/pamyatk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28" y="94319"/>
            <a:ext cx="5991748" cy="66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46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евросеть\Desktop\ОБЖ, огонь\campfire-clipart-animated-gif-2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" y="0"/>
            <a:ext cx="8833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2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3" y="548680"/>
            <a:ext cx="9021734" cy="5955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евросеть\Desktop\ОБЖ, огонь\kakviglyadelipervobitnielyudi_1FDFB9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1" y="284164"/>
            <a:ext cx="8724518" cy="624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69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vuk-ognya-bez-nazvani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6056" y="4437112"/>
            <a:ext cx="609600" cy="609600"/>
          </a:xfrm>
          <a:prstGeom prst="rect">
            <a:avLst/>
          </a:prstGeom>
        </p:spPr>
      </p:pic>
      <p:pic>
        <p:nvPicPr>
          <p:cNvPr id="2052" name="Picture 4" descr="https://avatars.mds.yandex.net/get-zen_doc/1585195/pub_5d2ea0d178125e00aaf11940_5d2eab7246f4ff00ad7c4fc6/scale_12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2" y="177198"/>
            <a:ext cx="8806076" cy="645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47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188913"/>
            <a:ext cx="8802687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58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евросеть\Desktop\ОБЖ, огонь\1200px-Feuerstein_(Flint)_aus_Polen_-_Unterseite —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9546"/>
            <a:ext cx="8403279" cy="623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13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евросеть\Desktop\ОБЖ, огонь\Каменные-топоры-обтесали-руки-наших-предков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2054"/>
            <a:ext cx="8784976" cy="645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91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евросеть\Desktop\ОБЖ, огонь\img7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7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32</Words>
  <Application>Microsoft Office PowerPoint</Application>
  <PresentationFormat>Экран (4:3)</PresentationFormat>
  <Paragraphs>13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евросеть</dc:creator>
  <cp:lastModifiedBy>евросеть</cp:lastModifiedBy>
  <cp:revision>10</cp:revision>
  <dcterms:created xsi:type="dcterms:W3CDTF">2019-12-01T12:50:35Z</dcterms:created>
  <dcterms:modified xsi:type="dcterms:W3CDTF">2019-12-03T19:55:49Z</dcterms:modified>
</cp:coreProperties>
</file>