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63" r:id="rId8"/>
    <p:sldId id="264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70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52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022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2291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094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75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27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159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44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304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17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03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013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71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34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12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2796-2D92-4EBD-8962-19924FFB10B3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451DA-17E0-4854-A2C0-F0B0CBED7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7339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728" y="1"/>
            <a:ext cx="10320730" cy="239683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муниципальное ДОШКОЛЬНОЕ ОБРАЗОВАТЕЛЬНОЕ БЮДЖЕТНОЕ УЧРЕЖДЕНИЕ «ВЕЛИКОСЕЛЬСКИЙ ДЕТСКИЙ САД № 14»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/>
              <a:t>«</a:t>
            </a:r>
            <a:r>
              <a:rPr lang="ru-RU" sz="2400" b="1" dirty="0"/>
              <a:t>Создание группы в социальной сети, как эффективное средство взаимодействия с родителями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8981" y="3297382"/>
            <a:ext cx="10723419" cy="3325091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Воспитатель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Шаломина И.А.</a:t>
            </a:r>
          </a:p>
          <a:p>
            <a:pPr algn="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2020 – 2021 УЧЕБНЫЙ ГОД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yaroslavl.er.ru/media/userdata/news/2012/09/24/d7baf0e07bec0412068b5e1be3618d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746" y="2479965"/>
            <a:ext cx="5320143" cy="354676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8068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1725" cy="568380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результату работы можно сделать вывод, что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увеличилось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родителей, активно участвующих в деятельность дошкольного учреждения.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Работа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данном формате ведет к повышению компетентности педагогов и родителей,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публичности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открытости воспитателя группы и ДОУ в целом, обоюдной готовности детского сада и семьи к решению актуальных проблем воспитания дошкольников.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Использование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закрытой группы в социальной сети «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ВКонтакте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позволяет значительно повысить эффективность взаимодействия детского сада и семьи.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430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609427" cy="6457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Above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6280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367153" cy="5740079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/>
              <a:t>- </a:t>
            </a:r>
            <a:r>
              <a:rPr lang="ru-RU" sz="2800" dirty="0">
                <a:solidFill>
                  <a:srgbClr val="FF0000"/>
                </a:solidFill>
              </a:rPr>
              <a:t>повысить </a:t>
            </a:r>
            <a:r>
              <a:rPr lang="ru-RU" sz="2800" dirty="0"/>
              <a:t>качество работы с родителями;</a:t>
            </a:r>
            <a:br>
              <a:rPr lang="ru-RU" sz="2800" dirty="0"/>
            </a:br>
            <a:r>
              <a:rPr lang="ru-RU" sz="2800" dirty="0"/>
              <a:t>- </a:t>
            </a:r>
            <a:r>
              <a:rPr lang="ru-RU" sz="2800" dirty="0" err="1">
                <a:solidFill>
                  <a:srgbClr val="FF0000"/>
                </a:solidFill>
              </a:rPr>
              <a:t>популязировать</a:t>
            </a:r>
            <a:r>
              <a:rPr lang="ru-RU" sz="2800" dirty="0"/>
              <a:t> деятельность воспитателя и Детского сада в </a:t>
            </a:r>
            <a:r>
              <a:rPr lang="ru-RU" sz="2800" dirty="0" smtClean="0"/>
              <a:t>целом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</a:t>
            </a:r>
            <a:r>
              <a:rPr lang="ru-RU" sz="2800" dirty="0">
                <a:solidFill>
                  <a:srgbClr val="FF0000"/>
                </a:solidFill>
              </a:rPr>
              <a:t>минимизация времени </a:t>
            </a:r>
            <a:r>
              <a:rPr lang="ru-RU" sz="2800" dirty="0"/>
              <a:t>и </a:t>
            </a:r>
            <a:r>
              <a:rPr lang="ru-RU" sz="2800" dirty="0">
                <a:solidFill>
                  <a:srgbClr val="FF0000"/>
                </a:solidFill>
              </a:rPr>
              <a:t>удобство доступа </a:t>
            </a:r>
            <a:r>
              <a:rPr lang="ru-RU" sz="2800" dirty="0"/>
              <a:t>родителей к     </a:t>
            </a:r>
            <a:r>
              <a:rPr lang="ru-RU" sz="2800" dirty="0" smtClean="0"/>
              <a:t>информации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</a:t>
            </a:r>
            <a:r>
              <a:rPr lang="ru-RU" sz="2800" dirty="0">
                <a:solidFill>
                  <a:srgbClr val="FF0000"/>
                </a:solidFill>
              </a:rPr>
              <a:t>возможность воспитателя </a:t>
            </a:r>
            <a:r>
              <a:rPr lang="ru-RU" sz="2800" dirty="0"/>
              <a:t>продемонстрировать любые документы, фотоматериалы, видеоматериалы и </a:t>
            </a:r>
            <a:r>
              <a:rPr lang="ru-RU" sz="2800" dirty="0" smtClean="0"/>
              <a:t>аудиоматериалы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3914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0" y="1926418"/>
            <a:ext cx="9906000" cy="2461599"/>
          </a:xfrm>
        </p:spPr>
      </p:pic>
    </p:spTree>
    <p:extLst>
      <p:ext uri="{BB962C8B-B14F-4D97-AF65-F5344CB8AC3E}">
        <p14:creationId xmlns="" xmlns:p14="http://schemas.microsoft.com/office/powerpoint/2010/main" val="345451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Социальная сеть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 множество </a:t>
            </a:r>
            <a:r>
              <a:rPr lang="ru-RU" sz="3600" dirty="0"/>
              <a:t>агентов, которые могут вступать во взаимодействие друг с другом и связи, между которыми являются социальными, т.е. дружба, симпатия, совместная работа или обмен информацией.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96029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15636"/>
            <a:ext cx="9905998" cy="1681452"/>
          </a:xfrm>
        </p:spPr>
        <p:txBody>
          <a:bodyPr>
            <a:noAutofit/>
          </a:bodyPr>
          <a:lstStyle/>
          <a:p>
            <a:r>
              <a:rPr lang="ru-RU" sz="2000" dirty="0"/>
              <a:t>Пройдя по этой ссылке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https://vk.com/</a:t>
            </a:r>
            <a:r>
              <a:rPr lang="ru-RU" sz="2000" dirty="0"/>
              <a:t>, вы попадете в социальную сеть </a:t>
            </a:r>
            <a:r>
              <a:rPr lang="ru-RU" sz="2000" dirty="0">
                <a:solidFill>
                  <a:srgbClr val="002060"/>
                </a:solidFill>
              </a:rPr>
              <a:t>ВКОНТАКТЕ</a:t>
            </a:r>
            <a:r>
              <a:rPr lang="ru-RU" sz="2000" dirty="0"/>
              <a:t>, далее пройдете процедуру регистрации или войдете в созданный ранее вами аккаунт. Для создания группы нужно выбрать в меню слева соответствующий пункт «Группы», затем в правом верхнем углу появится поле «Создать группу»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1790" y="2097087"/>
            <a:ext cx="5034302" cy="4275577"/>
          </a:xfrm>
          <a:prstGeom prst="rect">
            <a:avLst/>
          </a:prstGeom>
        </p:spPr>
      </p:pic>
      <p:pic>
        <p:nvPicPr>
          <p:cNvPr id="1026" name="Picture 2" descr="C:\Users\1\Desktop\стр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1223" y="2105891"/>
            <a:ext cx="5655952" cy="4197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31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468" y="323557"/>
            <a:ext cx="10118943" cy="1575582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При «создание нового сообщества» нужно указать название вашей группы и выбрать вид сообщества (поставить точку рядом с пунктом «группа»). Затем нужно добавить описание сообщества, выбрать тип группы (обязательно Закрытая), загрузить обложку сообщества и нажать кнопку ниже «сохранить».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7927" y="3281278"/>
            <a:ext cx="3699164" cy="2904036"/>
          </a:xfrm>
          <a:prstGeom prst="rect">
            <a:avLst/>
          </a:prstGeom>
        </p:spPr>
      </p:pic>
      <p:pic>
        <p:nvPicPr>
          <p:cNvPr id="2050" name="Picture 2" descr="C:\Users\1\Desktop\стр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965" y="2162664"/>
            <a:ext cx="4031672" cy="2755700"/>
          </a:xfrm>
          <a:prstGeom prst="rect">
            <a:avLst/>
          </a:prstGeom>
          <a:noFill/>
        </p:spPr>
      </p:pic>
      <p:pic>
        <p:nvPicPr>
          <p:cNvPr id="2051" name="Picture 3" descr="C:\Users\1\Desktop\Снимок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759" y="2175162"/>
            <a:ext cx="3918131" cy="2646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04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32" y="126609"/>
            <a:ext cx="10147079" cy="1899139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Так же в этом разделе можно указать дополнительную информацию: тематику сообщества (образование) и местоположение (ваш населенный пункт) и нажать кнопку сохранить. В меню «разделы» можно настроить приватность группы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58" y="2147234"/>
            <a:ext cx="5548586" cy="4521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2188797"/>
            <a:ext cx="5806856" cy="452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6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062" y="0"/>
            <a:ext cx="10578904" cy="2308103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Нажав на кнопку справа «Вы состоите в группе» появится поле «пригласить друзей» (здесь вы можете пригласить участников из своего списка друзей), для того чтобы в группе появились остальные участники в верхнем поле поиска введите ФИО участника и отправьте ему сообщение со ссылкой на группу или попросите участников самих найти у вас на страничке данную группу и подписаться. В разделе группы «Участники» появятся «заявки» , теперь вы можете принять участника в группу или отклонить заявку.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190" y="2308103"/>
            <a:ext cx="5627078" cy="4459459"/>
          </a:xfrm>
          <a:prstGeom prst="rect">
            <a:avLst/>
          </a:prstGeom>
        </p:spPr>
      </p:pic>
      <p:pic>
        <p:nvPicPr>
          <p:cNvPr id="3074" name="Picture 2" descr="C:\Users\1\Desktop\СТР3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80" y="2341418"/>
            <a:ext cx="5761472" cy="430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2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Снимок 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9520" y="193964"/>
            <a:ext cx="5277554" cy="3410521"/>
          </a:xfrm>
          <a:prstGeom prst="rect">
            <a:avLst/>
          </a:prstGeom>
          <a:noFill/>
        </p:spPr>
      </p:pic>
      <p:pic>
        <p:nvPicPr>
          <p:cNvPr id="4099" name="Picture 3" descr="C:\Users\1\Desktop\Сним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9126" y="193963"/>
            <a:ext cx="5195455" cy="3416268"/>
          </a:xfrm>
          <a:prstGeom prst="rect">
            <a:avLst/>
          </a:prstGeom>
          <a:noFill/>
        </p:spPr>
      </p:pic>
      <p:pic>
        <p:nvPicPr>
          <p:cNvPr id="4100" name="Picture 4" descr="C:\Users\1\Desktop\Снимок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7" y="3699164"/>
            <a:ext cx="5137924" cy="2957945"/>
          </a:xfrm>
          <a:prstGeom prst="rect">
            <a:avLst/>
          </a:prstGeom>
          <a:noFill/>
        </p:spPr>
      </p:pic>
      <p:pic>
        <p:nvPicPr>
          <p:cNvPr id="4101" name="Picture 5" descr="C:\Users\1\Desktop\Снимок 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618" y="3740727"/>
            <a:ext cx="4971276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496</TotalTime>
  <Words>290</Words>
  <Application>Microsoft Office PowerPoint</Application>
  <PresentationFormat>Произвольный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Контур</vt:lpstr>
      <vt:lpstr>муниципальное ДОШКОЛЬНОЕ ОБРАЗОВАТЕЛЬНОЕ БЮДЖЕТНОЕ УЧРЕЖДЕНИЕ «ВЕЛИКОСЕЛЬСКИЙ ДЕТСКИЙ САД № 14»      «Создание группы в социальной сети, как эффективное средство взаимодействия с родителями»</vt:lpstr>
      <vt:lpstr>Цель:    Задачи:  - повысить качество работы с родителями; - популязировать деятельность воспитателя и Детского сада в целом - минимизация времени и удобство доступа родителей к     информации - возможность воспитателя продемонстрировать любые документы, фотоматериалы, видеоматериалы и аудиоматериалы</vt:lpstr>
      <vt:lpstr>Слайд 3</vt:lpstr>
      <vt:lpstr>Социальная сеть - это</vt:lpstr>
      <vt:lpstr>Пройдя по этой ссылке https://vk.com/, вы попадете в социальную сеть ВКОНТАКТЕ, далее пройдете процедуру регистрации или войдете в созданный ранее вами аккаунт. Для создания группы нужно выбрать в меню слева соответствующий пункт «Группы», затем в правом верхнем углу появится поле «Создать группу»</vt:lpstr>
      <vt:lpstr>При «создание нового сообщества» нужно указать название вашей группы и выбрать вид сообщества (поставить точку рядом с пунктом «группа»). Затем нужно добавить описание сообщества, выбрать тип группы (обязательно Закрытая), загрузить обложку сообщества и нажать кнопку ниже «сохранить».  </vt:lpstr>
      <vt:lpstr>Так же в этом разделе можно указать дополнительную информацию: тематику сообщества (образование) и местоположение (ваш населенный пункт) и нажать кнопку сохранить. В меню «разделы» можно настроить приватность группы</vt:lpstr>
      <vt:lpstr>Нажав на кнопку справа «Вы состоите в группе» появится поле «пригласить друзей» (здесь вы можете пригласить участников из своего списка друзей), для того чтобы в группе появились остальные участники в верхнем поле поиска введите ФИО участника и отправьте ему сообщение со ссылкой на группу или попросите участников самих найти у вас на страничке данную группу и подписаться. В разделе группы «Участники» появятся «заявки» , теперь вы можете принять участника в группу или отклонить заявку.</vt:lpstr>
      <vt:lpstr>Слайд 9</vt:lpstr>
      <vt:lpstr> По результату работы можно сделать вывод, что  1. увеличилось количество родителей, активно участвующих в деятельность дошкольного учреждения.  2. Работа в данном формате ведет к повышению компетентности педагогов и родителей, публичности  3. и открытости воспитателя группы и ДОУ в целом, обоюдной готовности детского сада и семьи к решению актуальных проблем воспитания дошкольников.  4. Использование закрытой группы в социальной сети «ВКонтакте» позволяет значительно повысить эффективность взаимодействия детского сада и семьи.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«Создание группы в социальной сети, как эффективное средство взаимодействия с родителями»</dc:title>
  <dc:creator>Галина Крестникова</dc:creator>
  <cp:lastModifiedBy>1</cp:lastModifiedBy>
  <cp:revision>46</cp:revision>
  <dcterms:created xsi:type="dcterms:W3CDTF">2017-04-12T10:58:24Z</dcterms:created>
  <dcterms:modified xsi:type="dcterms:W3CDTF">2021-04-18T19:46:35Z</dcterms:modified>
</cp:coreProperties>
</file>