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0" r:id="rId4"/>
    <p:sldId id="270" r:id="rId5"/>
    <p:sldId id="286" r:id="rId6"/>
    <p:sldId id="274" r:id="rId7"/>
    <p:sldId id="281" r:id="rId8"/>
    <p:sldId id="280" r:id="rId9"/>
    <p:sldId id="275" r:id="rId10"/>
    <p:sldId id="282" r:id="rId11"/>
    <p:sldId id="287" r:id="rId12"/>
    <p:sldId id="285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>
        <p:scale>
          <a:sx n="69" d="100"/>
          <a:sy n="69" d="100"/>
        </p:scale>
        <p:origin x="-141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6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208912" cy="9325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</a:defRPr>
            </a:lvl1pPr>
            <a:lvl2pPr>
              <a:defRPr sz="2800">
                <a:solidFill>
                  <a:srgbClr val="00B0F0"/>
                </a:solidFill>
              </a:defRPr>
            </a:lvl2pPr>
            <a:lvl3pPr>
              <a:defRPr sz="2400">
                <a:solidFill>
                  <a:srgbClr val="00B0F0"/>
                </a:solidFill>
              </a:defRPr>
            </a:lvl3pPr>
            <a:lvl4pPr>
              <a:defRPr sz="2000">
                <a:solidFill>
                  <a:srgbClr val="00B0F0"/>
                </a:solidFill>
              </a:defRPr>
            </a:lvl4pPr>
            <a:lvl5pPr>
              <a:defRPr sz="2000">
                <a:solidFill>
                  <a:srgbClr val="00B0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68580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. 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85689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8953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Муниципальное дошкольное образовательное бюджетное учреждение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270510" indent="89535" algn="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«Великосельский детский сад №14»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5367" y="908720"/>
            <a:ext cx="5581129" cy="508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510" indent="89535" algn="ctr">
              <a:spcBef>
                <a:spcPts val="1500"/>
              </a:spcBef>
              <a:spcAft>
                <a:spcPts val="75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Педагогический совет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№2</a:t>
            </a:r>
            <a:endParaRPr lang="ru-RU" sz="20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270510" indent="89535"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«Формирование у детей дошкольного возраста предпосылок финансовой грамотности»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0510" indent="89535"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Выступление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тему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«Что такое финансовая грамотность и нужна ли она в детском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саду?»</a:t>
            </a:r>
          </a:p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Подготовила </a:t>
            </a:r>
          </a:p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воспитатель: Талютина Т.В.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ru-RU" sz="16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      11 ноября 2024г. 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896544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Банковская пластиковая карта ребенка;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 использования банковских карт.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Банковские карты для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01216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70245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31601" cy="558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97130"/>
      </p:ext>
    </p:extLst>
  </p:cSld>
  <p:clrMapOvr>
    <a:masterClrMapping/>
  </p:clrMapOvr>
  <p:transition spd="med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4725144"/>
            <a:ext cx="8208912" cy="1796617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5731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50405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просвещение и воспитание детей дошкольного возраста – это новое направление в дошкольной педагогике.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инансовая грамотность является социальной проблемой, неотделимой от ребенка с самых ранних лет его жизни.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-27384"/>
            <a:ext cx="6768752" cy="136083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4072"/>
            <a:ext cx="5040560" cy="3830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5365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заключается в формировании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полезных привычек в сфере финансов, начиная с раннего возраста, это поможет избежать детям многих ошибок по мере взросления и приобретения финансовой самостоятельности, а также заложит основу финансовой безопасности и благополучия на протяжении жизни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5832"/>
            <a:ext cx="6428656" cy="385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3204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способность человека управлять своими доходами и расходами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принимать правильные решения по распределению денежных средств (жить по средствам) и грамотно их приумножать.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 знание, позволяющее достичь финансового благополучия и оставаться на этом уровне всю свою жизнь.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 – что это такое?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90797" cy="291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2060848"/>
            <a:ext cx="5382344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2D7ACF"/>
              </a:buClr>
              <a:buNone/>
            </a:pP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2017  году  Председатель Банка  России Эльвира </a:t>
            </a:r>
            <a:r>
              <a:rPr lang="ru-RU" altLang="ru-RU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Набиуллина</a:t>
            </a: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Министр образования </a:t>
            </a:r>
            <a:r>
              <a:rPr lang="ru-RU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  РФ Ольга   Васильева подписали Дорожную карту мероприятий </a:t>
            </a:r>
            <a:r>
              <a:rPr lang="ru-RU" alt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включению финансовой грамотности                           в программы российских                          образовательных организаций.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5193" y="249274"/>
            <a:ext cx="7254552" cy="960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ПОВЫШЕНИЯ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 ГРАМОТНОСТИ В  РОССИЙСКОЙ ФЕДЕРАЦИИ</a:t>
            </a:r>
            <a:endParaRPr lang="ru-RU" sz="2000" b="1" dirty="0">
              <a:ln w="9000" cmpd="sng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74555"/>
            <a:ext cx="3458370" cy="2958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98821"/>
      </p:ext>
    </p:extLst>
  </p:cSld>
  <p:clrMapOvr>
    <a:masterClrMapping/>
  </p:clrMapOvr>
  <p:transition spd="med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правильно познакомить ребенка с финансами?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еобходимо четко объяснить функцию денег на понятном дошкольнику языке.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Следует подробно рассказать детям о способах заработка родителями.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Нужно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ребенку понимание термина «бюджет семьи», который складывается из доходов (зарплат родителей) и расходов (то, что тратится в месяц).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005" y="260648"/>
            <a:ext cx="8775995" cy="12168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Содержание образования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 финансовой грамотности дошкольников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38" y="3573016"/>
            <a:ext cx="5297969" cy="3178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0"/>
            <a:ext cx="6336704" cy="13608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чего состоит семейный бюджет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135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69155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стоит заострять внимание на понятиях «бедный» и «богатый».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рекомендуется развивать потребительское отношение к родителям у детей.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выход из ситуации с финансами – дать карманные деньги детям на личные нужды. Эти средства будут принадлежать только ребенку.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3855"/>
            <a:ext cx="6336704" cy="13608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Деньги на карманные расходы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84696"/>
            <a:ext cx="5040560" cy="339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74788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с помощью игр, рассказов, сказок, а так же практических занятий (родителей с детьми) обучить дошкольников, следующему: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такое деньги, какие они бывают;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такое «необходимые покупки», и «желаемые покупки»;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такое карманные деньги. - как планировать свои расходы;                                                                        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3855"/>
            <a:ext cx="6336704" cy="13608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Какие бывают деньги?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3935" r="3972" b="3291"/>
          <a:stretch/>
        </p:blipFill>
        <p:spPr bwMode="auto">
          <a:xfrm>
            <a:off x="1979712" y="3352798"/>
            <a:ext cx="5237018" cy="329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8f6de3a1f82a5bac8a651ca0179d87a2e42f4e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416</Words>
  <Application>Microsoft Office PowerPoint</Application>
  <PresentationFormat>Экран (4:3)</PresentationFormat>
  <Paragraphs>47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. </vt:lpstr>
      <vt:lpstr>Финансовая грамотность</vt:lpstr>
      <vt:lpstr>Актуальность </vt:lpstr>
      <vt:lpstr>Финансовая грамотность – что это такое?</vt:lpstr>
      <vt:lpstr>Презентация PowerPoint</vt:lpstr>
      <vt:lpstr>Содержание образования  по финансовой грамотности дошкольников.  </vt:lpstr>
      <vt:lpstr>Из чего состоит семейный бюджет</vt:lpstr>
      <vt:lpstr>Деньги на карманные расходы</vt:lpstr>
      <vt:lpstr>Какие бывают деньги?</vt:lpstr>
      <vt:lpstr>Банковские карты для детей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obstinate</dc:creator>
  <dc:description>Шаблон презентации с сайта https://presentation-creation.ru/</dc:description>
  <cp:lastModifiedBy>Татьяна </cp:lastModifiedBy>
  <cp:revision>439</cp:revision>
  <dcterms:created xsi:type="dcterms:W3CDTF">2018-02-25T09:09:03Z</dcterms:created>
  <dcterms:modified xsi:type="dcterms:W3CDTF">2024-11-11T20:26:50Z</dcterms:modified>
</cp:coreProperties>
</file>