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57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36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77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79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7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8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74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20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72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24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37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3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24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'&#1042;%20&#1083;&#1077;&#1089;&#1091;%20&#1088;&#1086;&#1076;&#1080;&#1083;&#1072;&#1089;&#1100;%20&#1105;&#1083;&#1086;&#1095;&#1082;&#1072;'%20(&#1092;&#1088;&#1072;&#1075;&#1084;&#1077;&#1085;&#1090;-%20&#1087;&#1077;&#1089;&#1085;&#1103;)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microsoft.com/office/2007/relationships/hdphoto" Target="../media/hdphoto7.wdp"/><Relationship Id="rId26" Type="http://schemas.microsoft.com/office/2007/relationships/hdphoto" Target="../media/hdphoto10.wdp"/><Relationship Id="rId3" Type="http://schemas.openxmlformats.org/officeDocument/2006/relationships/image" Target="../media/image5.jpeg"/><Relationship Id="rId21" Type="http://schemas.microsoft.com/office/2007/relationships/media" Target="../media/media1.mp3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audio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microsoft.com/office/2007/relationships/hdphoto" Target="../media/hdphoto9.wdp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microsoft.com/office/2007/relationships/hdphoto" Target="../media/hdphoto5.wdp"/><Relationship Id="rId2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'В лесу родилась ёлочка' (фрагмент- песня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ИКТ ел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843334" cy="64008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ИКТ ел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112568" cy="639071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ИКТ елк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968552" cy="642599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НАТАЛЬЯ\ИНТЕРНЕТ\ФОНЫ\ШАБЛОНЫ ДЛЯ СОСТАВЛЕНИЯ КОЛЛАЖЕЙ\852a05802de65efc8e0ef4ca46d0dd6a_30_12_2008_0453034001230666147_unkn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225" y="325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НАТАЛЬЯ\ИНТЕРНЕТ\КАРТИНКИ\РАСТЕНИЯ, ЦВЕТЫ\2f641a2b6c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387424"/>
            <a:ext cx="6480720" cy="77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НАТАЛЬЯ\ИНТЕРНЕТ\КАРТИНКИ\НОВЫЙ ГОД\174efd0b3c3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192" y="5008849"/>
            <a:ext cx="864096" cy="107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&amp;iecy;&amp;lcy;&amp;ocy;&amp;chcy;&amp;ncy;&amp;ycy;&amp;iecy; &amp;shcy;&amp;acy;&amp;rcy;&amp;ycy; &amp;vcy; &amp;vcy;&amp;iecy;&amp;kcy;&amp;tcy;&amp;ocy;&amp;rcy;&amp;ie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52477" y1="22237" x2="52477" y2="22237"/>
                        <a14:foregroundMark x1="51548" y1="21337" x2="51548" y2="21337"/>
                        <a14:foregroundMark x1="52322" y1="20180" x2="52322" y2="201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075" y="3974401"/>
            <a:ext cx="3919363" cy="47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christmas_balls - копия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26500" y1="5485" x2="26500" y2="548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60571">
            <a:off x="5661794" y="2872745"/>
            <a:ext cx="1088463" cy="128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christmas_balls - копия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>
                        <a14:foregroundMark x1="22619" y1="8120" x2="22619" y2="8120"/>
                        <a14:foregroundMark x1="25794" y1="11966" x2="25794" y2="11966"/>
                        <a14:foregroundMark x1="30556" y1="14530" x2="30556" y2="14530"/>
                        <a14:foregroundMark x1="18254" y1="20513" x2="18254" y2="2051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01857">
            <a:off x="4304299" y="728888"/>
            <a:ext cx="1336836" cy="124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christmas_balls - копия (2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100000">
                        <a14:foregroundMark x1="31416" y1="7692" x2="31416" y2="769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64054">
            <a:off x="4064643" y="2162213"/>
            <a:ext cx="1243383" cy="128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esktop\christmas_balls - копия (3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100000" l="0" r="100000">
                        <a14:foregroundMark x1="29688" y1="9705" x2="29688" y2="970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56049">
            <a:off x="4390931" y="4141368"/>
            <a:ext cx="1106017" cy="136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Desktop\christmas_ball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0" b="100000" l="0" r="100000">
                        <a14:foregroundMark x1="32710" y1="14050" x2="32710" y2="1405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9613">
            <a:off x="2774611" y="2888482"/>
            <a:ext cx="1065315" cy="12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 ДЕТКАМ ЁЛОЧКА ПРИШЛ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8460432" y="6087046"/>
            <a:ext cx="609600" cy="609600"/>
          </a:xfrm>
          <a:prstGeom prst="rect">
            <a:avLst/>
          </a:prstGeom>
        </p:spPr>
      </p:pic>
      <p:pic>
        <p:nvPicPr>
          <p:cNvPr id="1026" name="Picture 2" descr="D:\НАТАЛЬЯ\ИНТЕРНЕТ\КАРТИНКИ\РАЗНОЕ ПОЛЕЗНОЕ\39d5374f5a83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523" y="-43809"/>
            <a:ext cx="4605542" cy="15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НАТАЛЬЯ\ИНТЕРНЕТ\КАРТИНКИ\РАЗНОЕ ПОЛЕЗНОЕ\39d5374f5a83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2951"/>
            <a:ext cx="4821627" cy="15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719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4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4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40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4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4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40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4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4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4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4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4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4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4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4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4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5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40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4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4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4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4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5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25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750"/>
                            </p:stCondLst>
                            <p:childTnLst>
                              <p:par>
                                <p:cTn id="88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7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75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75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7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75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500" tmFilter="0, 0; .2, .5; .8, .5; 1, 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50" autoRev="1" fill="hold"/>
                                        <p:tgtEl>
                                          <p:spTgt spid="2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7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7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500" tmFilter="0, 0; .2, .5; .8, .5; 1, 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750" autoRev="1" fill="hold"/>
                                        <p:tgtEl>
                                          <p:spTgt spid="2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7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ИКТ елка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826958" cy="583264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DNA7 X86</cp:lastModifiedBy>
  <cp:revision>3</cp:revision>
  <dcterms:created xsi:type="dcterms:W3CDTF">2013-12-19T06:43:10Z</dcterms:created>
  <dcterms:modified xsi:type="dcterms:W3CDTF">2013-12-19T16:41:48Z</dcterms:modified>
</cp:coreProperties>
</file>